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theme/themeOverride1.xml" ContentType="application/vnd.openxmlformats-officedocument.themeOverrid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70" r:id="rId8"/>
    <p:sldId id="271" r:id="rId9"/>
    <p:sldId id="263" r:id="rId10"/>
    <p:sldId id="264" r:id="rId11"/>
    <p:sldId id="268" r:id="rId12"/>
    <p:sldId id="265" r:id="rId13"/>
    <p:sldId id="269" r:id="rId14"/>
    <p:sldId id="267" r:id="rId1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94660"/>
  </p:normalViewPr>
  <p:slideViewPr>
    <p:cSldViewPr snapToGrid="0">
      <p:cViewPr varScale="1">
        <p:scale>
          <a:sx n="115" d="100"/>
          <a:sy n="115" d="100"/>
        </p:scale>
        <p:origin x="3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222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1412777"/>
            <a:ext cx="10363200" cy="1440160"/>
          </a:xfrm>
        </p:spPr>
        <p:txBody>
          <a:bodyPr>
            <a:normAutofit/>
          </a:bodyPr>
          <a:lstStyle>
            <a:lvl1pPr>
              <a:defRPr sz="4000">
                <a:solidFill>
                  <a:srgbClr val="E61C0E"/>
                </a:solidFill>
                <a:latin typeface="+mn-lt"/>
                <a:ea typeface="+mn-ea"/>
                <a:cs typeface="Arial" pitchFamily="34" charset="0"/>
              </a:defRPr>
            </a:lvl1pPr>
          </a:lstStyle>
          <a:p>
            <a:r>
              <a:rPr lang="en-US" altLang="zh-TW" dirty="0" smtClean="0"/>
              <a:t>Click to edit Master title style</a:t>
            </a:r>
            <a:endParaRPr lang="zh-TW" altLang="en-US" dirty="0"/>
          </a:p>
        </p:txBody>
      </p:sp>
      <p:sp>
        <p:nvSpPr>
          <p:cNvPr id="3" name="Subtitle 2"/>
          <p:cNvSpPr>
            <a:spLocks noGrp="1"/>
          </p:cNvSpPr>
          <p:nvPr>
            <p:ph type="subTitle" idx="1"/>
          </p:nvPr>
        </p:nvSpPr>
        <p:spPr>
          <a:xfrm>
            <a:off x="1828800" y="3501008"/>
            <a:ext cx="8534400" cy="576064"/>
          </a:xfrm>
        </p:spPr>
        <p:txBody>
          <a:bodyPr>
            <a:normAutofit/>
          </a:bodyPr>
          <a:lstStyle>
            <a:lvl1pPr marL="0" indent="0" algn="ctr">
              <a:buNone/>
              <a:defRPr sz="3000">
                <a:solidFill>
                  <a:schemeClr val="tx1">
                    <a:lumMod val="95000"/>
                    <a:lumOff val="5000"/>
                  </a:schemeClr>
                </a:solidFill>
                <a:latin typeface="+mn-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dirty="0" smtClean="0"/>
              <a:t>Click to edit Master subtitle style</a:t>
            </a:r>
            <a:endParaRPr lang="zh-TW" altLang="en-US" dirty="0"/>
          </a:p>
        </p:txBody>
      </p:sp>
      <p:sp>
        <p:nvSpPr>
          <p:cNvPr id="5" name="Date Placeholder 3"/>
          <p:cNvSpPr>
            <a:spLocks noGrp="1"/>
          </p:cNvSpPr>
          <p:nvPr>
            <p:ph type="dt" sz="half" idx="10"/>
          </p:nvPr>
        </p:nvSpPr>
        <p:spPr>
          <a:xfrm>
            <a:off x="9552517" y="6356351"/>
            <a:ext cx="2554816" cy="365125"/>
          </a:xfrm>
        </p:spPr>
        <p:txBody>
          <a:bodyPr/>
          <a:lstStyle>
            <a:lvl1pPr algn="ctr">
              <a:defRPr b="1">
                <a:solidFill>
                  <a:schemeClr val="tx1">
                    <a:lumMod val="95000"/>
                    <a:lumOff val="5000"/>
                  </a:schemeClr>
                </a:solidFill>
              </a:defRPr>
            </a:lvl1pPr>
          </a:lstStyle>
          <a:p>
            <a:pPr>
              <a:defRPr/>
            </a:pPr>
            <a:fld id="{E221FDA5-4913-4A51-91E7-05A934752427}" type="datetime1">
              <a:rPr lang="zh-TW" altLang="en-US"/>
              <a:pPr>
                <a:defRPr/>
              </a:pPr>
              <a:t>2022/9/27</a:t>
            </a:fld>
            <a:endParaRPr lang="zh-TW" altLang="en-US" dirty="0"/>
          </a:p>
        </p:txBody>
      </p:sp>
      <p:sp>
        <p:nvSpPr>
          <p:cNvPr id="6" name="Footer Placeholder 4"/>
          <p:cNvSpPr>
            <a:spLocks noGrp="1"/>
          </p:cNvSpPr>
          <p:nvPr>
            <p:ph type="ftr" sz="quarter" idx="11"/>
          </p:nvPr>
        </p:nvSpPr>
        <p:spPr>
          <a:xfrm>
            <a:off x="9552518" y="5949951"/>
            <a:ext cx="2516716" cy="365125"/>
          </a:xfrm>
          <a:prstGeom prst="rect">
            <a:avLst/>
          </a:prstGeom>
        </p:spPr>
        <p:txBody>
          <a:bodyPr/>
          <a:lstStyle>
            <a:lvl1pPr algn="ctr" eaLnBrk="1" fontAlgn="auto" hangingPunct="1">
              <a:spcBef>
                <a:spcPts val="0"/>
              </a:spcBef>
              <a:spcAft>
                <a:spcPts val="0"/>
              </a:spcAft>
              <a:defRPr kumimoji="0" sz="1800" b="1">
                <a:latin typeface="+mn-lt"/>
                <a:ea typeface="+mn-ea"/>
              </a:defRPr>
            </a:lvl1pPr>
          </a:lstStyle>
          <a:p>
            <a:pPr>
              <a:defRPr/>
            </a:pPr>
            <a:r>
              <a:rPr lang="zh-TW" altLang="en-US"/>
              <a:t>報告人</a:t>
            </a:r>
          </a:p>
        </p:txBody>
      </p:sp>
      <p:sp>
        <p:nvSpPr>
          <p:cNvPr id="7" name="Slide Number Placeholder 5"/>
          <p:cNvSpPr>
            <a:spLocks noGrp="1"/>
          </p:cNvSpPr>
          <p:nvPr>
            <p:ph type="sldNum" sz="quarter" idx="12"/>
          </p:nvPr>
        </p:nvSpPr>
        <p:spPr/>
        <p:txBody>
          <a:bodyPr/>
          <a:lstStyle>
            <a:lvl1pPr>
              <a:defRPr>
                <a:solidFill>
                  <a:srgbClr val="0D0D0D"/>
                </a:solidFill>
              </a:defRPr>
            </a:lvl1pPr>
          </a:lstStyle>
          <a:p>
            <a:pPr>
              <a:defRPr/>
            </a:pPr>
            <a:fld id="{94BD76B1-268C-4664-A078-4BE2F7A3F496}" type="slidenum">
              <a:rPr lang="zh-TW" altLang="en-US"/>
              <a:pPr>
                <a:defRPr/>
              </a:pPr>
              <a:t>‹#›</a:t>
            </a:fld>
            <a:endParaRPr lang="zh-TW" altLang="en-US"/>
          </a:p>
        </p:txBody>
      </p:sp>
    </p:spTree>
    <p:extLst>
      <p:ext uri="{BB962C8B-B14F-4D97-AF65-F5344CB8AC3E}">
        <p14:creationId xmlns:p14="http://schemas.microsoft.com/office/powerpoint/2010/main" val="385415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zh-TW" altLang="en-US"/>
          </a:p>
        </p:txBody>
      </p:sp>
      <p:sp>
        <p:nvSpPr>
          <p:cNvPr id="3" name="Vertical Text Placeholder 2"/>
          <p:cNvSpPr>
            <a:spLocks noGrp="1"/>
          </p:cNvSpPr>
          <p:nvPr>
            <p:ph type="body" orient="vert" idx="1"/>
          </p:nvPr>
        </p:nvSpPr>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Date Placeholder 3"/>
          <p:cNvSpPr>
            <a:spLocks noGrp="1"/>
          </p:cNvSpPr>
          <p:nvPr>
            <p:ph type="dt" sz="half" idx="10"/>
          </p:nvPr>
        </p:nvSpPr>
        <p:spPr/>
        <p:txBody>
          <a:bodyPr/>
          <a:lstStyle>
            <a:lvl1pPr>
              <a:defRPr/>
            </a:lvl1pPr>
          </a:lstStyle>
          <a:p>
            <a:pPr>
              <a:defRPr/>
            </a:pPr>
            <a:fld id="{53F3007F-9867-4E71-9457-F9B40BEED51D}" type="datetime1">
              <a:rPr lang="zh-TW" altLang="en-US"/>
              <a:pPr>
                <a:defRPr/>
              </a:pPr>
              <a:t>2022/9/27</a:t>
            </a:fld>
            <a:endParaRPr lang="zh-TW" altLang="en-US"/>
          </a:p>
        </p:txBody>
      </p:sp>
      <p:sp>
        <p:nvSpPr>
          <p:cNvPr id="5" name="Slide Number Placeholder 5"/>
          <p:cNvSpPr>
            <a:spLocks noGrp="1"/>
          </p:cNvSpPr>
          <p:nvPr>
            <p:ph type="sldNum" sz="quarter" idx="11"/>
          </p:nvPr>
        </p:nvSpPr>
        <p:spPr/>
        <p:txBody>
          <a:bodyPr/>
          <a:lstStyle>
            <a:lvl1pPr>
              <a:defRPr/>
            </a:lvl1pPr>
          </a:lstStyle>
          <a:p>
            <a:pPr>
              <a:defRPr/>
            </a:pPr>
            <a:fld id="{E84B27C4-9549-49AD-BC63-2389C85974E3}" type="slidenum">
              <a:rPr lang="zh-TW" altLang="en-US"/>
              <a:pPr>
                <a:defRPr/>
              </a:pPr>
              <a:t>‹#›</a:t>
            </a:fld>
            <a:endParaRPr lang="zh-TW" altLang="en-US"/>
          </a:p>
        </p:txBody>
      </p:sp>
    </p:spTree>
    <p:extLst>
      <p:ext uri="{BB962C8B-B14F-4D97-AF65-F5344CB8AC3E}">
        <p14:creationId xmlns:p14="http://schemas.microsoft.com/office/powerpoint/2010/main" val="1948506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TW" smtClean="0"/>
              <a:t>Click to edit Master title style</a:t>
            </a:r>
            <a:endParaRPr lang="zh-TW" alt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Date Placeholder 3"/>
          <p:cNvSpPr>
            <a:spLocks noGrp="1"/>
          </p:cNvSpPr>
          <p:nvPr>
            <p:ph type="dt" sz="half" idx="10"/>
          </p:nvPr>
        </p:nvSpPr>
        <p:spPr/>
        <p:txBody>
          <a:bodyPr/>
          <a:lstStyle>
            <a:lvl1pPr>
              <a:defRPr/>
            </a:lvl1pPr>
          </a:lstStyle>
          <a:p>
            <a:pPr>
              <a:defRPr/>
            </a:pPr>
            <a:fld id="{C6069780-4706-4FA6-B333-78776DEE293E}" type="datetime1">
              <a:rPr lang="zh-TW" altLang="en-US"/>
              <a:pPr>
                <a:defRPr/>
              </a:pPr>
              <a:t>2022/9/27</a:t>
            </a:fld>
            <a:endParaRPr lang="zh-TW" altLang="en-US"/>
          </a:p>
        </p:txBody>
      </p:sp>
      <p:sp>
        <p:nvSpPr>
          <p:cNvPr id="5" name="Slide Number Placeholder 5"/>
          <p:cNvSpPr>
            <a:spLocks noGrp="1"/>
          </p:cNvSpPr>
          <p:nvPr>
            <p:ph type="sldNum" sz="quarter" idx="11"/>
          </p:nvPr>
        </p:nvSpPr>
        <p:spPr/>
        <p:txBody>
          <a:bodyPr/>
          <a:lstStyle>
            <a:lvl1pPr>
              <a:defRPr/>
            </a:lvl1pPr>
          </a:lstStyle>
          <a:p>
            <a:pPr>
              <a:defRPr/>
            </a:pPr>
            <a:fld id="{5E121B4D-7129-432E-9513-AEC3927D9E64}" type="slidenum">
              <a:rPr lang="zh-TW" altLang="en-US"/>
              <a:pPr>
                <a:defRPr/>
              </a:pPr>
              <a:t>‹#›</a:t>
            </a:fld>
            <a:endParaRPr lang="zh-TW" altLang="en-US"/>
          </a:p>
        </p:txBody>
      </p:sp>
    </p:spTree>
    <p:extLst>
      <p:ext uri="{BB962C8B-B14F-4D97-AF65-F5344CB8AC3E}">
        <p14:creationId xmlns:p14="http://schemas.microsoft.com/office/powerpoint/2010/main" val="907405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標題及文字在物件之上">
    <p:spTree>
      <p:nvGrpSpPr>
        <p:cNvPr id="1" name=""/>
        <p:cNvGrpSpPr/>
        <p:nvPr/>
      </p:nvGrpSpPr>
      <p:grpSpPr>
        <a:xfrm>
          <a:off x="0" y="0"/>
          <a:ext cx="0" cy="0"/>
          <a:chOff x="0" y="0"/>
          <a:chExt cx="0" cy="0"/>
        </a:xfrm>
      </p:grpSpPr>
      <p:sp>
        <p:nvSpPr>
          <p:cNvPr id="2" name="標題 1"/>
          <p:cNvSpPr>
            <a:spLocks noGrp="1"/>
          </p:cNvSpPr>
          <p:nvPr>
            <p:ph type="title"/>
          </p:nvPr>
        </p:nvSpPr>
        <p:spPr>
          <a:xfrm>
            <a:off x="4368800" y="381000"/>
            <a:ext cx="7416800" cy="10668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812800" y="1752600"/>
            <a:ext cx="11074400" cy="2057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812800" y="3962400"/>
            <a:ext cx="11074400" cy="2057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xfrm>
            <a:off x="4165600" y="6248400"/>
            <a:ext cx="3860800" cy="457200"/>
          </a:xfrm>
          <a:prstGeom prst="rect">
            <a:avLst/>
          </a:prstGeom>
        </p:spPr>
        <p:txBody>
          <a:bodyPr/>
          <a:lstStyle>
            <a:lvl1pPr eaLnBrk="1" hangingPunct="1">
              <a:defRPr>
                <a:ea typeface="新細明體" pitchFamily="18" charset="-120"/>
              </a:defRPr>
            </a:lvl1pPr>
          </a:lstStyle>
          <a:p>
            <a:pPr>
              <a:defRPr/>
            </a:pPr>
            <a:endParaRPr lang="en-US" altLang="zh-TW"/>
          </a:p>
        </p:txBody>
      </p:sp>
      <p:sp>
        <p:nvSpPr>
          <p:cNvPr id="7" name="Rectangle 6"/>
          <p:cNvSpPr>
            <a:spLocks noGrp="1" noChangeArrowheads="1"/>
          </p:cNvSpPr>
          <p:nvPr>
            <p:ph type="sldNum" sz="quarter" idx="12"/>
          </p:nvPr>
        </p:nvSpPr>
        <p:spPr/>
        <p:txBody>
          <a:bodyPr/>
          <a:lstStyle>
            <a:lvl1pPr>
              <a:defRPr/>
            </a:lvl1pPr>
          </a:lstStyle>
          <a:p>
            <a:pPr>
              <a:defRPr/>
            </a:pPr>
            <a:fld id="{7B62409A-50A4-46D0-9ADD-02286B37D519}" type="slidenum">
              <a:rPr lang="zh-TW" altLang="en-US"/>
              <a:pPr>
                <a:defRPr/>
              </a:pPr>
              <a:t>‹#›</a:t>
            </a:fld>
            <a:endParaRPr lang="en-US" altLang="zh-TW"/>
          </a:p>
        </p:txBody>
      </p:sp>
    </p:spTree>
    <p:extLst>
      <p:ext uri="{BB962C8B-B14F-4D97-AF65-F5344CB8AC3E}">
        <p14:creationId xmlns:p14="http://schemas.microsoft.com/office/powerpoint/2010/main" val="1150673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zh-TW" altLang="en-US"/>
          </a:p>
        </p:txBody>
      </p:sp>
      <p:sp>
        <p:nvSpPr>
          <p:cNvPr id="3" name="Content Placeholder 2"/>
          <p:cNvSpPr>
            <a:spLocks noGrp="1"/>
          </p:cNvSpPr>
          <p:nvPr>
            <p:ph idx="1"/>
          </p:nvPr>
        </p:nvSpPr>
        <p:spPr/>
        <p:txBody>
          <a:bodyPr/>
          <a:lstStyle>
            <a:lvl2pPr marL="742950" indent="-285750">
              <a:spcBef>
                <a:spcPts val="1000"/>
              </a:spcBef>
              <a:buFont typeface="Arial" pitchFamily="34" charset="0"/>
              <a:buChar char="•"/>
              <a:defRPr/>
            </a:lvl2pPr>
            <a:lvl3pPr>
              <a:spcBef>
                <a:spcPts val="1000"/>
              </a:spcBef>
              <a:defRPr/>
            </a:lvl3pPr>
            <a:lvl4pPr marL="1714500" indent="-342900">
              <a:spcBef>
                <a:spcPts val="1000"/>
              </a:spcBef>
              <a:buFont typeface="Calibri" pitchFamily="34" charset="0"/>
              <a:buChar char="»"/>
              <a:defRPr/>
            </a:lvl4pPr>
            <a:lvl5pPr marL="2057400" indent="-228600">
              <a:spcBef>
                <a:spcPts val="1000"/>
              </a:spcBef>
              <a:buFont typeface="Arial" pitchFamily="34" charset="0"/>
              <a:buChar char="»"/>
              <a:defRPr/>
            </a:lvl5p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endParaRPr lang="zh-TW" altLang="en-US" dirty="0"/>
          </a:p>
        </p:txBody>
      </p:sp>
      <p:sp>
        <p:nvSpPr>
          <p:cNvPr id="4" name="Date Placeholder 3"/>
          <p:cNvSpPr>
            <a:spLocks noGrp="1"/>
          </p:cNvSpPr>
          <p:nvPr>
            <p:ph type="dt" sz="half" idx="10"/>
          </p:nvPr>
        </p:nvSpPr>
        <p:spPr/>
        <p:txBody>
          <a:bodyPr/>
          <a:lstStyle>
            <a:lvl1pPr>
              <a:defRPr/>
            </a:lvl1pPr>
          </a:lstStyle>
          <a:p>
            <a:pPr>
              <a:defRPr/>
            </a:pPr>
            <a:fld id="{D79EF612-A469-4864-883A-A4515CAF4093}" type="datetime1">
              <a:rPr lang="zh-TW" altLang="en-US"/>
              <a:pPr>
                <a:defRPr/>
              </a:pPr>
              <a:t>2022/9/27</a:t>
            </a:fld>
            <a:endParaRPr lang="zh-TW" altLang="en-US"/>
          </a:p>
        </p:txBody>
      </p:sp>
      <p:sp>
        <p:nvSpPr>
          <p:cNvPr id="5" name="Slide Number Placeholder 5"/>
          <p:cNvSpPr>
            <a:spLocks noGrp="1"/>
          </p:cNvSpPr>
          <p:nvPr>
            <p:ph type="sldNum" sz="quarter" idx="11"/>
          </p:nvPr>
        </p:nvSpPr>
        <p:spPr/>
        <p:txBody>
          <a:bodyPr/>
          <a:lstStyle>
            <a:lvl1pPr>
              <a:defRPr/>
            </a:lvl1pPr>
          </a:lstStyle>
          <a:p>
            <a:pPr>
              <a:defRPr/>
            </a:pPr>
            <a:fld id="{582C1670-E222-4008-A677-BF2355169CBE}" type="slidenum">
              <a:rPr lang="zh-TW" altLang="en-US"/>
              <a:pPr>
                <a:defRPr/>
              </a:pPr>
              <a:t>‹#›</a:t>
            </a:fld>
            <a:endParaRPr lang="zh-TW" altLang="en-US"/>
          </a:p>
        </p:txBody>
      </p:sp>
    </p:spTree>
    <p:extLst>
      <p:ext uri="{BB962C8B-B14F-4D97-AF65-F5344CB8AC3E}">
        <p14:creationId xmlns:p14="http://schemas.microsoft.com/office/powerpoint/2010/main" val="2370632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TW" smtClean="0"/>
              <a:t>Click to edit Master title style</a:t>
            </a:r>
            <a:endParaRPr lang="zh-TW" alt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4A86172-722A-40AD-BD5B-EA8465EE8738}" type="datetime1">
              <a:rPr lang="zh-TW" altLang="en-US"/>
              <a:pPr>
                <a:defRPr/>
              </a:pPr>
              <a:t>2022/9/27</a:t>
            </a:fld>
            <a:endParaRPr lang="zh-TW" altLang="en-US"/>
          </a:p>
        </p:txBody>
      </p:sp>
      <p:sp>
        <p:nvSpPr>
          <p:cNvPr id="5" name="Slide Number Placeholder 5"/>
          <p:cNvSpPr>
            <a:spLocks noGrp="1"/>
          </p:cNvSpPr>
          <p:nvPr>
            <p:ph type="sldNum" sz="quarter" idx="11"/>
          </p:nvPr>
        </p:nvSpPr>
        <p:spPr/>
        <p:txBody>
          <a:bodyPr/>
          <a:lstStyle>
            <a:lvl1pPr>
              <a:defRPr/>
            </a:lvl1pPr>
          </a:lstStyle>
          <a:p>
            <a:pPr>
              <a:defRPr/>
            </a:pPr>
            <a:fld id="{3F7E9BB0-6F7D-42D6-9CFF-AF11797AA756}" type="slidenum">
              <a:rPr lang="zh-TW" altLang="en-US"/>
              <a:pPr>
                <a:defRPr/>
              </a:pPr>
              <a:t>‹#›</a:t>
            </a:fld>
            <a:endParaRPr lang="zh-TW" altLang="en-US"/>
          </a:p>
        </p:txBody>
      </p:sp>
    </p:spTree>
    <p:extLst>
      <p:ext uri="{BB962C8B-B14F-4D97-AF65-F5344CB8AC3E}">
        <p14:creationId xmlns:p14="http://schemas.microsoft.com/office/powerpoint/2010/main" val="1018063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Click to edit Master title style</a:t>
            </a:r>
            <a:endParaRPr lang="zh-TW" alt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Date Placeholder 3"/>
          <p:cNvSpPr>
            <a:spLocks noGrp="1"/>
          </p:cNvSpPr>
          <p:nvPr>
            <p:ph type="dt" sz="half" idx="10"/>
          </p:nvPr>
        </p:nvSpPr>
        <p:spPr/>
        <p:txBody>
          <a:bodyPr/>
          <a:lstStyle>
            <a:lvl1pPr>
              <a:defRPr/>
            </a:lvl1pPr>
          </a:lstStyle>
          <a:p>
            <a:pPr>
              <a:defRPr/>
            </a:pPr>
            <a:fld id="{9769E863-23A8-440E-9F62-6B0BA33032FA}" type="datetime1">
              <a:rPr lang="zh-TW" altLang="en-US"/>
              <a:pPr>
                <a:defRPr/>
              </a:pPr>
              <a:t>2022/9/27</a:t>
            </a:fld>
            <a:endParaRPr lang="zh-TW" altLang="en-US"/>
          </a:p>
        </p:txBody>
      </p:sp>
      <p:sp>
        <p:nvSpPr>
          <p:cNvPr id="6" name="Slide Number Placeholder 5"/>
          <p:cNvSpPr>
            <a:spLocks noGrp="1"/>
          </p:cNvSpPr>
          <p:nvPr>
            <p:ph type="sldNum" sz="quarter" idx="11"/>
          </p:nvPr>
        </p:nvSpPr>
        <p:spPr/>
        <p:txBody>
          <a:bodyPr/>
          <a:lstStyle>
            <a:lvl1pPr>
              <a:defRPr/>
            </a:lvl1pPr>
          </a:lstStyle>
          <a:p>
            <a:pPr>
              <a:defRPr/>
            </a:pPr>
            <a:fld id="{CD89E59D-A9EE-4D25-8957-605BB08CCF7E}" type="slidenum">
              <a:rPr lang="zh-TW" altLang="en-US"/>
              <a:pPr>
                <a:defRPr/>
              </a:pPr>
              <a:t>‹#›</a:t>
            </a:fld>
            <a:endParaRPr lang="zh-TW" altLang="en-US"/>
          </a:p>
        </p:txBody>
      </p:sp>
    </p:spTree>
    <p:extLst>
      <p:ext uri="{BB962C8B-B14F-4D97-AF65-F5344CB8AC3E}">
        <p14:creationId xmlns:p14="http://schemas.microsoft.com/office/powerpoint/2010/main" val="3254943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TW" smtClean="0"/>
              <a:t>Click to edit Master title style</a:t>
            </a:r>
            <a:endParaRPr lang="zh-TW" alt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7" name="Date Placeholder 3"/>
          <p:cNvSpPr>
            <a:spLocks noGrp="1"/>
          </p:cNvSpPr>
          <p:nvPr>
            <p:ph type="dt" sz="half" idx="10"/>
          </p:nvPr>
        </p:nvSpPr>
        <p:spPr/>
        <p:txBody>
          <a:bodyPr/>
          <a:lstStyle>
            <a:lvl1pPr>
              <a:defRPr/>
            </a:lvl1pPr>
          </a:lstStyle>
          <a:p>
            <a:pPr>
              <a:defRPr/>
            </a:pPr>
            <a:fld id="{D440DE6C-8022-43EC-9E88-A5BBDEC5A7DC}" type="datetime1">
              <a:rPr lang="zh-TW" altLang="en-US"/>
              <a:pPr>
                <a:defRPr/>
              </a:pPr>
              <a:t>2022/9/27</a:t>
            </a:fld>
            <a:endParaRPr lang="zh-TW" altLang="en-US"/>
          </a:p>
        </p:txBody>
      </p:sp>
      <p:sp>
        <p:nvSpPr>
          <p:cNvPr id="8" name="Slide Number Placeholder 5"/>
          <p:cNvSpPr>
            <a:spLocks noGrp="1"/>
          </p:cNvSpPr>
          <p:nvPr>
            <p:ph type="sldNum" sz="quarter" idx="11"/>
          </p:nvPr>
        </p:nvSpPr>
        <p:spPr/>
        <p:txBody>
          <a:bodyPr/>
          <a:lstStyle>
            <a:lvl1pPr>
              <a:defRPr/>
            </a:lvl1pPr>
          </a:lstStyle>
          <a:p>
            <a:pPr>
              <a:defRPr/>
            </a:pPr>
            <a:fld id="{FF5E3815-8323-48D3-B80C-FC35C69FBDA7}" type="slidenum">
              <a:rPr lang="zh-TW" altLang="en-US"/>
              <a:pPr>
                <a:defRPr/>
              </a:pPr>
              <a:t>‹#›</a:t>
            </a:fld>
            <a:endParaRPr lang="zh-TW" altLang="en-US"/>
          </a:p>
        </p:txBody>
      </p:sp>
    </p:spTree>
    <p:extLst>
      <p:ext uri="{BB962C8B-B14F-4D97-AF65-F5344CB8AC3E}">
        <p14:creationId xmlns:p14="http://schemas.microsoft.com/office/powerpoint/2010/main" val="1224619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zh-TW" altLang="en-US"/>
          </a:p>
        </p:txBody>
      </p:sp>
      <p:sp>
        <p:nvSpPr>
          <p:cNvPr id="3" name="Date Placeholder 3"/>
          <p:cNvSpPr>
            <a:spLocks noGrp="1"/>
          </p:cNvSpPr>
          <p:nvPr>
            <p:ph type="dt" sz="half" idx="10"/>
          </p:nvPr>
        </p:nvSpPr>
        <p:spPr/>
        <p:txBody>
          <a:bodyPr/>
          <a:lstStyle>
            <a:lvl1pPr>
              <a:defRPr/>
            </a:lvl1pPr>
          </a:lstStyle>
          <a:p>
            <a:pPr>
              <a:defRPr/>
            </a:pPr>
            <a:fld id="{050690E8-17D6-478D-9EAA-90591D66F8B8}" type="datetime1">
              <a:rPr lang="zh-TW" altLang="en-US"/>
              <a:pPr>
                <a:defRPr/>
              </a:pPr>
              <a:t>2022/9/27</a:t>
            </a:fld>
            <a:endParaRPr lang="zh-TW" altLang="en-US"/>
          </a:p>
        </p:txBody>
      </p:sp>
      <p:sp>
        <p:nvSpPr>
          <p:cNvPr id="4" name="Slide Number Placeholder 5"/>
          <p:cNvSpPr>
            <a:spLocks noGrp="1"/>
          </p:cNvSpPr>
          <p:nvPr>
            <p:ph type="sldNum" sz="quarter" idx="11"/>
          </p:nvPr>
        </p:nvSpPr>
        <p:spPr/>
        <p:txBody>
          <a:bodyPr/>
          <a:lstStyle>
            <a:lvl1pPr>
              <a:defRPr/>
            </a:lvl1pPr>
          </a:lstStyle>
          <a:p>
            <a:pPr>
              <a:defRPr/>
            </a:pPr>
            <a:fld id="{2E11F0FF-0641-4F8E-80E1-EE34050B08E5}" type="slidenum">
              <a:rPr lang="zh-TW" altLang="en-US"/>
              <a:pPr>
                <a:defRPr/>
              </a:pPr>
              <a:t>‹#›</a:t>
            </a:fld>
            <a:endParaRPr lang="zh-TW" altLang="en-US"/>
          </a:p>
        </p:txBody>
      </p:sp>
    </p:spTree>
    <p:extLst>
      <p:ext uri="{BB962C8B-B14F-4D97-AF65-F5344CB8AC3E}">
        <p14:creationId xmlns:p14="http://schemas.microsoft.com/office/powerpoint/2010/main" val="3810019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A6B3463-8F28-41B8-BBB9-541B02F18C5A}" type="datetime1">
              <a:rPr lang="zh-TW" altLang="en-US"/>
              <a:pPr>
                <a:defRPr/>
              </a:pPr>
              <a:t>2022/9/27</a:t>
            </a:fld>
            <a:endParaRPr lang="zh-TW" altLang="en-US"/>
          </a:p>
        </p:txBody>
      </p:sp>
      <p:sp>
        <p:nvSpPr>
          <p:cNvPr id="3" name="Slide Number Placeholder 5"/>
          <p:cNvSpPr>
            <a:spLocks noGrp="1"/>
          </p:cNvSpPr>
          <p:nvPr>
            <p:ph type="sldNum" sz="quarter" idx="11"/>
          </p:nvPr>
        </p:nvSpPr>
        <p:spPr/>
        <p:txBody>
          <a:bodyPr/>
          <a:lstStyle>
            <a:lvl1pPr>
              <a:defRPr/>
            </a:lvl1pPr>
          </a:lstStyle>
          <a:p>
            <a:pPr>
              <a:defRPr/>
            </a:pPr>
            <a:fld id="{6344664A-BD87-4880-B4CB-1B3D6696D271}" type="slidenum">
              <a:rPr lang="zh-TW" altLang="en-US"/>
              <a:pPr>
                <a:defRPr/>
              </a:pPr>
              <a:t>‹#›</a:t>
            </a:fld>
            <a:endParaRPr lang="zh-TW" altLang="en-US"/>
          </a:p>
        </p:txBody>
      </p:sp>
    </p:spTree>
    <p:extLst>
      <p:ext uri="{BB962C8B-B14F-4D97-AF65-F5344CB8AC3E}">
        <p14:creationId xmlns:p14="http://schemas.microsoft.com/office/powerpoint/2010/main" val="3253349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TW" smtClean="0"/>
              <a:t>Click to edit Master title style</a:t>
            </a:r>
            <a:endParaRPr lang="zh-TW" alt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1D2524E-3BA4-4F6F-9A79-6533F26074D9}" type="datetime1">
              <a:rPr lang="zh-TW" altLang="en-US"/>
              <a:pPr>
                <a:defRPr/>
              </a:pPr>
              <a:t>2022/9/27</a:t>
            </a:fld>
            <a:endParaRPr lang="zh-TW" altLang="en-US"/>
          </a:p>
        </p:txBody>
      </p:sp>
      <p:sp>
        <p:nvSpPr>
          <p:cNvPr id="6" name="Slide Number Placeholder 5"/>
          <p:cNvSpPr>
            <a:spLocks noGrp="1"/>
          </p:cNvSpPr>
          <p:nvPr>
            <p:ph type="sldNum" sz="quarter" idx="11"/>
          </p:nvPr>
        </p:nvSpPr>
        <p:spPr/>
        <p:txBody>
          <a:bodyPr/>
          <a:lstStyle>
            <a:lvl1pPr>
              <a:defRPr/>
            </a:lvl1pPr>
          </a:lstStyle>
          <a:p>
            <a:pPr>
              <a:defRPr/>
            </a:pPr>
            <a:fld id="{0F317E62-2152-44F1-8560-AF09FE1739B1}" type="slidenum">
              <a:rPr lang="zh-TW" altLang="en-US"/>
              <a:pPr>
                <a:defRPr/>
              </a:pPr>
              <a:t>‹#›</a:t>
            </a:fld>
            <a:endParaRPr lang="zh-TW" altLang="en-US"/>
          </a:p>
        </p:txBody>
      </p:sp>
    </p:spTree>
    <p:extLst>
      <p:ext uri="{BB962C8B-B14F-4D97-AF65-F5344CB8AC3E}">
        <p14:creationId xmlns:p14="http://schemas.microsoft.com/office/powerpoint/2010/main" val="1518509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TW" smtClean="0"/>
              <a:t>Click to edit Master title style</a:t>
            </a:r>
            <a:endParaRPr lang="zh-TW" alt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5043607-0D28-4EDE-84FF-59073732FF3B}" type="datetime1">
              <a:rPr lang="zh-TW" altLang="en-US"/>
              <a:pPr>
                <a:defRPr/>
              </a:pPr>
              <a:t>2022/9/27</a:t>
            </a:fld>
            <a:endParaRPr lang="zh-TW" altLang="en-US"/>
          </a:p>
        </p:txBody>
      </p:sp>
      <p:sp>
        <p:nvSpPr>
          <p:cNvPr id="6" name="Slide Number Placeholder 5"/>
          <p:cNvSpPr>
            <a:spLocks noGrp="1"/>
          </p:cNvSpPr>
          <p:nvPr>
            <p:ph type="sldNum" sz="quarter" idx="11"/>
          </p:nvPr>
        </p:nvSpPr>
        <p:spPr/>
        <p:txBody>
          <a:bodyPr/>
          <a:lstStyle>
            <a:lvl1pPr>
              <a:defRPr/>
            </a:lvl1pPr>
          </a:lstStyle>
          <a:p>
            <a:pPr>
              <a:defRPr/>
            </a:pPr>
            <a:fld id="{C7BCA9E0-86AD-468A-AC10-B295404C77C5}" type="slidenum">
              <a:rPr lang="zh-TW" altLang="en-US"/>
              <a:pPr>
                <a:defRPr/>
              </a:pPr>
              <a:t>‹#›</a:t>
            </a:fld>
            <a:endParaRPr lang="zh-TW" altLang="en-US"/>
          </a:p>
        </p:txBody>
      </p:sp>
    </p:spTree>
    <p:extLst>
      <p:ext uri="{BB962C8B-B14F-4D97-AF65-F5344CB8AC3E}">
        <p14:creationId xmlns:p14="http://schemas.microsoft.com/office/powerpoint/2010/main" val="3897923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endParaRPr lang="zh-TW" altLang="en-US" smtClean="0"/>
          </a:p>
        </p:txBody>
      </p:sp>
      <p:sp>
        <p:nvSpPr>
          <p:cNvPr id="1028"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smtClean="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a:solidFill>
                  <a:schemeClr val="tx1">
                    <a:tint val="75000"/>
                  </a:schemeClr>
                </a:solidFill>
                <a:latin typeface="+mn-lt"/>
                <a:ea typeface="+mn-ea"/>
              </a:defRPr>
            </a:lvl1pPr>
          </a:lstStyle>
          <a:p>
            <a:pPr>
              <a:defRPr/>
            </a:pPr>
            <a:fld id="{CE85110D-5F7F-4583-8995-9661AA01D3D1}" type="datetime1">
              <a:rPr lang="zh-TW" altLang="en-US"/>
              <a:pPr>
                <a:defRPr/>
              </a:pPr>
              <a:t>2022/9/27</a:t>
            </a:fld>
            <a:endParaRPr lang="zh-TW" altLang="en-US"/>
          </a:p>
        </p:txBody>
      </p:sp>
      <p:sp>
        <p:nvSpPr>
          <p:cNvPr id="6" name="Slide Number Placeholder 5"/>
          <p:cNvSpPr>
            <a:spLocks noGrp="1"/>
          </p:cNvSpPr>
          <p:nvPr>
            <p:ph type="sldNum" sz="quarter" idx="4"/>
          </p:nvPr>
        </p:nvSpPr>
        <p:spPr>
          <a:xfrm>
            <a:off x="4847167" y="6356351"/>
            <a:ext cx="284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kumimoji="0" sz="1200">
                <a:solidFill>
                  <a:srgbClr val="7F7F7F"/>
                </a:solidFill>
              </a:defRPr>
            </a:lvl1pPr>
          </a:lstStyle>
          <a:p>
            <a:pPr>
              <a:defRPr/>
            </a:pPr>
            <a:fld id="{98863CE7-7268-48D1-B620-65C89E69E209}" type="slidenum">
              <a:rPr lang="zh-TW" altLang="en-US"/>
              <a:pPr>
                <a:defRPr/>
              </a:pPr>
              <a:t>‹#›</a:t>
            </a:fld>
            <a:endParaRPr lang="zh-TW" altLang="en-US"/>
          </a:p>
        </p:txBody>
      </p:sp>
    </p:spTree>
    <p:extLst>
      <p:ext uri="{BB962C8B-B14F-4D97-AF65-F5344CB8AC3E}">
        <p14:creationId xmlns:p14="http://schemas.microsoft.com/office/powerpoint/2010/main" val="3226755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dt="0"/>
  <p:txStyles>
    <p:titleStyle>
      <a:lvl1pPr algn="ctr" rtl="0" eaLnBrk="0" fontAlgn="base" hangingPunct="0">
        <a:spcBef>
          <a:spcPct val="0"/>
        </a:spcBef>
        <a:spcAft>
          <a:spcPct val="0"/>
        </a:spcAft>
        <a:defRPr sz="3600" b="1" kern="1200">
          <a:solidFill>
            <a:srgbClr val="D00600"/>
          </a:solidFill>
          <a:latin typeface="+mj-lt"/>
          <a:ea typeface="+mj-ea"/>
          <a:cs typeface="+mj-cs"/>
        </a:defRPr>
      </a:lvl1pPr>
      <a:lvl2pPr algn="ctr" rtl="0" eaLnBrk="0" fontAlgn="base" hangingPunct="0">
        <a:spcBef>
          <a:spcPct val="0"/>
        </a:spcBef>
        <a:spcAft>
          <a:spcPct val="0"/>
        </a:spcAft>
        <a:defRPr sz="3600" b="1">
          <a:solidFill>
            <a:srgbClr val="D00600"/>
          </a:solidFill>
          <a:latin typeface="Calibri" pitchFamily="34" charset="0"/>
          <a:ea typeface="新細明體" charset="-120"/>
        </a:defRPr>
      </a:lvl2pPr>
      <a:lvl3pPr algn="ctr" rtl="0" eaLnBrk="0" fontAlgn="base" hangingPunct="0">
        <a:spcBef>
          <a:spcPct val="0"/>
        </a:spcBef>
        <a:spcAft>
          <a:spcPct val="0"/>
        </a:spcAft>
        <a:defRPr sz="3600" b="1">
          <a:solidFill>
            <a:srgbClr val="D00600"/>
          </a:solidFill>
          <a:latin typeface="Calibri" pitchFamily="34" charset="0"/>
          <a:ea typeface="新細明體" charset="-120"/>
        </a:defRPr>
      </a:lvl3pPr>
      <a:lvl4pPr algn="ctr" rtl="0" eaLnBrk="0" fontAlgn="base" hangingPunct="0">
        <a:spcBef>
          <a:spcPct val="0"/>
        </a:spcBef>
        <a:spcAft>
          <a:spcPct val="0"/>
        </a:spcAft>
        <a:defRPr sz="3600" b="1">
          <a:solidFill>
            <a:srgbClr val="D00600"/>
          </a:solidFill>
          <a:latin typeface="Calibri" pitchFamily="34" charset="0"/>
          <a:ea typeface="新細明體" charset="-120"/>
        </a:defRPr>
      </a:lvl4pPr>
      <a:lvl5pPr algn="ctr" rtl="0" eaLnBrk="0" fontAlgn="base" hangingPunct="0">
        <a:spcBef>
          <a:spcPct val="0"/>
        </a:spcBef>
        <a:spcAft>
          <a:spcPct val="0"/>
        </a:spcAft>
        <a:defRPr sz="3600" b="1">
          <a:solidFill>
            <a:srgbClr val="D00600"/>
          </a:solidFill>
          <a:latin typeface="Calibri" pitchFamily="34" charset="0"/>
          <a:ea typeface="新細明體" charset="-120"/>
        </a:defRPr>
      </a:lvl5pPr>
      <a:lvl6pPr marL="457200" algn="ctr" rtl="0" fontAlgn="base">
        <a:spcBef>
          <a:spcPct val="0"/>
        </a:spcBef>
        <a:spcAft>
          <a:spcPct val="0"/>
        </a:spcAft>
        <a:defRPr sz="3600" b="1">
          <a:solidFill>
            <a:srgbClr val="D00600"/>
          </a:solidFill>
          <a:latin typeface="Calibri" pitchFamily="34" charset="0"/>
          <a:ea typeface="新細明體" charset="-120"/>
        </a:defRPr>
      </a:lvl6pPr>
      <a:lvl7pPr marL="914400" algn="ctr" rtl="0" fontAlgn="base">
        <a:spcBef>
          <a:spcPct val="0"/>
        </a:spcBef>
        <a:spcAft>
          <a:spcPct val="0"/>
        </a:spcAft>
        <a:defRPr sz="3600" b="1">
          <a:solidFill>
            <a:srgbClr val="D00600"/>
          </a:solidFill>
          <a:latin typeface="Calibri" pitchFamily="34" charset="0"/>
          <a:ea typeface="新細明體" charset="-120"/>
        </a:defRPr>
      </a:lvl7pPr>
      <a:lvl8pPr marL="1371600" algn="ctr" rtl="0" fontAlgn="base">
        <a:spcBef>
          <a:spcPct val="0"/>
        </a:spcBef>
        <a:spcAft>
          <a:spcPct val="0"/>
        </a:spcAft>
        <a:defRPr sz="3600" b="1">
          <a:solidFill>
            <a:srgbClr val="D00600"/>
          </a:solidFill>
          <a:latin typeface="Calibri" pitchFamily="34" charset="0"/>
          <a:ea typeface="新細明體" charset="-120"/>
        </a:defRPr>
      </a:lvl8pPr>
      <a:lvl9pPr marL="1828800" algn="ctr" rtl="0" fontAlgn="base">
        <a:spcBef>
          <a:spcPct val="0"/>
        </a:spcBef>
        <a:spcAft>
          <a:spcPct val="0"/>
        </a:spcAft>
        <a:defRPr sz="3600" b="1">
          <a:solidFill>
            <a:srgbClr val="D00600"/>
          </a:solidFill>
          <a:latin typeface="Calibri" pitchFamily="34" charset="0"/>
          <a:ea typeface="新細明體" charset="-120"/>
        </a:defRPr>
      </a:lvl9pPr>
    </p:titleStyle>
    <p:bodyStyle>
      <a:lvl1pPr marL="342900" indent="-342900" algn="l" rtl="0" eaLnBrk="0" fontAlgn="base" hangingPunct="0">
        <a:spcBef>
          <a:spcPct val="20000"/>
        </a:spcBef>
        <a:spcAft>
          <a:spcPct val="0"/>
        </a:spcAft>
        <a:buClr>
          <a:srgbClr val="D00600"/>
        </a:buClr>
        <a:buFont typeface="Arial" panose="020B0604020202020204" pitchFamily="34" charset="0"/>
        <a:buChar char="•"/>
        <a:defRPr sz="2800" b="1" kern="1200">
          <a:solidFill>
            <a:schemeClr val="tx1"/>
          </a:solidFill>
          <a:latin typeface="+mn-lt"/>
          <a:ea typeface="+mn-ea"/>
          <a:cs typeface="Arial" pitchFamily="34" charset="0"/>
        </a:defRPr>
      </a:lvl1pPr>
      <a:lvl2pPr marL="742950" indent="-285750" algn="l" rtl="0" eaLnBrk="0" fontAlgn="base" hangingPunct="0">
        <a:spcBef>
          <a:spcPct val="20000"/>
        </a:spcBef>
        <a:spcAft>
          <a:spcPct val="0"/>
        </a:spcAft>
        <a:buClr>
          <a:srgbClr val="D00600"/>
        </a:buClr>
        <a:buFont typeface="Arial" panose="020B0604020202020204" pitchFamily="34" charset="0"/>
        <a:buChar char="–"/>
        <a:defRPr sz="2400" kern="1200">
          <a:solidFill>
            <a:schemeClr val="tx1"/>
          </a:solidFill>
          <a:latin typeface="+mn-lt"/>
          <a:ea typeface="+mn-ea"/>
          <a:cs typeface="Arial" pitchFamily="34" charset="0"/>
        </a:defRPr>
      </a:lvl2pPr>
      <a:lvl3pPr marL="1143000" indent="-228600" algn="l" rtl="0" eaLnBrk="0" fontAlgn="base" hangingPunct="0">
        <a:spcBef>
          <a:spcPct val="20000"/>
        </a:spcBef>
        <a:spcAft>
          <a:spcPct val="0"/>
        </a:spcAft>
        <a:buClr>
          <a:srgbClr val="D00600"/>
        </a:buClr>
        <a:buFont typeface="Arial" panose="020B0604020202020204" pitchFamily="34" charset="0"/>
        <a:buChar char="•"/>
        <a:defRPr sz="2400" kern="1200">
          <a:solidFill>
            <a:schemeClr val="tx1"/>
          </a:solidFill>
          <a:latin typeface="+mn-lt"/>
          <a:ea typeface="+mn-ea"/>
          <a:cs typeface="Arial" pitchFamily="34" charset="0"/>
        </a:defRPr>
      </a:lvl3pPr>
      <a:lvl4pPr marL="1600200" indent="-228600" algn="l" rtl="0" eaLnBrk="0" fontAlgn="base" hangingPunct="0">
        <a:spcBef>
          <a:spcPct val="20000"/>
        </a:spcBef>
        <a:spcAft>
          <a:spcPct val="0"/>
        </a:spcAft>
        <a:buClr>
          <a:srgbClr val="D00600"/>
        </a:buClr>
        <a:buFont typeface="Arial" panose="020B0604020202020204" pitchFamily="34" charset="0"/>
        <a:buChar char="–"/>
        <a:defRPr sz="2400" kern="1200">
          <a:solidFill>
            <a:schemeClr val="tx1"/>
          </a:solidFill>
          <a:latin typeface="+mn-lt"/>
          <a:ea typeface="+mn-ea"/>
          <a:cs typeface="Arial" pitchFamily="34" charset="0"/>
        </a:defRPr>
      </a:lvl4pPr>
      <a:lvl5pPr marL="2057400" indent="-228600" algn="l" rtl="0" eaLnBrk="0" fontAlgn="base" hangingPunct="0">
        <a:spcBef>
          <a:spcPct val="20000"/>
        </a:spcBef>
        <a:spcAft>
          <a:spcPct val="0"/>
        </a:spcAft>
        <a:buClr>
          <a:srgbClr val="D00600"/>
        </a:buClr>
        <a:buFont typeface="Arial" panose="020B0604020202020204" pitchFamily="34" charset="0"/>
        <a:buChar char="»"/>
        <a:defRPr sz="24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jpeg"/><Relationship Id="rId7" Type="http://schemas.openxmlformats.org/officeDocument/2006/relationships/image" Target="../media/image34.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33.jpeg"/><Relationship Id="rId4" Type="http://schemas.openxmlformats.org/officeDocument/2006/relationships/image" Target="../media/image40.jpeg"/><Relationship Id="rId9" Type="http://schemas.openxmlformats.org/officeDocument/2006/relationships/image" Target="../media/image4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209800" y="1412876"/>
            <a:ext cx="7772400" cy="1439863"/>
          </a:xfrm>
        </p:spPr>
        <p:txBody>
          <a:bodyPr/>
          <a:lstStyle/>
          <a:p>
            <a:pPr>
              <a:defRPr/>
            </a:pPr>
            <a:r>
              <a:rPr lang="zh-TW" altLang="en-US" dirty="0" smtClean="0">
                <a:latin typeface="微軟正黑體" panose="020B0604030504040204" pitchFamily="34" charset="-120"/>
                <a:ea typeface="微軟正黑體" panose="020B0604030504040204" pitchFamily="34" charset="-120"/>
              </a:rPr>
              <a:t>第二次新人週報</a:t>
            </a:r>
            <a:endParaRPr lang="zh-TW" altLang="en-US" dirty="0">
              <a:latin typeface="微軟正黑體" panose="020B0604030504040204" pitchFamily="34" charset="-120"/>
              <a:ea typeface="微軟正黑體" panose="020B0604030504040204" pitchFamily="34" charset="-120"/>
            </a:endParaRPr>
          </a:p>
        </p:txBody>
      </p:sp>
      <p:sp>
        <p:nvSpPr>
          <p:cNvPr id="4" name="頁尾版面配置區 3"/>
          <p:cNvSpPr>
            <a:spLocks noGrp="1"/>
          </p:cNvSpPr>
          <p:nvPr>
            <p:ph type="ftr" sz="quarter" idx="11"/>
          </p:nvPr>
        </p:nvSpPr>
        <p:spPr>
          <a:xfrm>
            <a:off x="9552518" y="5511453"/>
            <a:ext cx="2516716" cy="80362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報告人</a:t>
            </a:r>
            <a:r>
              <a:rPr kumimoji="0" lang="en-US" altLang="zh-TW"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劉昱佐</a:t>
            </a:r>
            <a:endParaRPr kumimoji="0" lang="en-US" altLang="zh-TW"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工</a:t>
            </a: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號</a:t>
            </a:r>
            <a:r>
              <a:rPr kumimoji="0" lang="en-US" altLang="zh-TW"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:1061220</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8</a:t>
            </a:r>
            <a:endPar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148"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00600"/>
              </a:buClr>
              <a:buFont typeface="Arial" panose="020B0604020202020204" pitchFamily="34" charset="0"/>
              <a:buChar char="•"/>
              <a:defRPr sz="2800" b="1">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742950" indent="-28575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11430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6002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2057400" indent="-228600">
              <a:spcBef>
                <a:spcPct val="20000"/>
              </a:spcBef>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5146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9718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4290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886200" indent="-228600" eaLnBrk="0" fontAlgn="base" hangingPunct="0">
              <a:spcBef>
                <a:spcPct val="20000"/>
              </a:spcBef>
              <a:spcAft>
                <a:spcPct val="0"/>
              </a:spcAft>
              <a:buClr>
                <a:srgbClr val="D00600"/>
              </a:buClr>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F0D63F9-D39D-4571-9272-8F7345F7F423}" type="slidenum">
              <a:rPr kumimoji="0" lang="zh-TW" altLang="en-US" sz="1200" b="0" i="0" u="none" strike="noStrike" kern="1200" cap="none" spc="0" normalizeH="0" baseline="0" noProof="0">
                <a:ln>
                  <a:noFill/>
                </a:ln>
                <a:solidFill>
                  <a:srgbClr val="0D0D0D"/>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TW" altLang="en-US" sz="1200" b="0" i="0" u="none" strike="noStrike" kern="1200" cap="none" spc="0" normalizeH="0" baseline="0" noProof="0">
              <a:ln>
                <a:noFill/>
              </a:ln>
              <a:solidFill>
                <a:srgbClr val="0D0D0D"/>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630387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真空幫浦</a:t>
            </a:r>
            <a:r>
              <a:rPr lang="zh-TW" altLang="en-US" dirty="0" smtClean="0">
                <a:latin typeface="微軟正黑體" panose="020B0604030504040204" pitchFamily="34" charset="-120"/>
                <a:ea typeface="微軟正黑體" panose="020B0604030504040204" pitchFamily="34" charset="-120"/>
              </a:rPr>
              <a:t>配置</a:t>
            </a:r>
            <a:r>
              <a:rPr lang="en-US" altLang="zh-TW" dirty="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GSD-200(G08)]</a:t>
            </a:r>
            <a:endParaRPr lang="zh-TW" altLang="en-US" dirty="0"/>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417638"/>
            <a:ext cx="3285875" cy="2464406"/>
          </a:xfrm>
        </p:spPr>
      </p:pic>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10</a:t>
            </a:fld>
            <a:endParaRPr lang="zh-TW" altLang="en-US"/>
          </a:p>
        </p:txBody>
      </p:sp>
      <p:sp>
        <p:nvSpPr>
          <p:cNvPr id="6" name="文字方塊 5"/>
          <p:cNvSpPr txBox="1"/>
          <p:nvPr/>
        </p:nvSpPr>
        <p:spPr>
          <a:xfrm>
            <a:off x="4231178" y="1579418"/>
            <a:ext cx="1870924" cy="646331"/>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SOURCE</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HEAD</a:t>
            </a:r>
          </a:p>
          <a:p>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TURBO</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PUMP</a:t>
            </a:r>
            <a:endParaRPr lang="zh-TW" altLang="en-US" dirty="0">
              <a:latin typeface="微軟正黑體" panose="020B0604030504040204" pitchFamily="34" charset="-120"/>
              <a:ea typeface="微軟正黑體" panose="020B0604030504040204" pitchFamily="34" charset="-120"/>
            </a:endParaRPr>
          </a:p>
        </p:txBody>
      </p:sp>
      <p:cxnSp>
        <p:nvCxnSpPr>
          <p:cNvPr id="8" name="直線單箭頭接點 7"/>
          <p:cNvCxnSpPr/>
          <p:nvPr/>
        </p:nvCxnSpPr>
        <p:spPr>
          <a:xfrm flipH="1">
            <a:off x="3042458" y="1849615"/>
            <a:ext cx="1188721" cy="5379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圖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4819" y="1417638"/>
            <a:ext cx="3071256" cy="2464406"/>
          </a:xfrm>
          <a:prstGeom prst="rect">
            <a:avLst/>
          </a:prstGeom>
        </p:spPr>
      </p:pic>
      <p:cxnSp>
        <p:nvCxnSpPr>
          <p:cNvPr id="12" name="直線單箭頭接點 11"/>
          <p:cNvCxnSpPr/>
          <p:nvPr/>
        </p:nvCxnSpPr>
        <p:spPr>
          <a:xfrm flipV="1">
            <a:off x="5719156" y="2704115"/>
            <a:ext cx="1205721" cy="5192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4231178" y="3036339"/>
            <a:ext cx="1679171" cy="923330"/>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PROCESS</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CHAMBER</a:t>
            </a:r>
          </a:p>
          <a:p>
            <a:r>
              <a:rPr lang="en-US" altLang="zh-TW" dirty="0" smtClean="0">
                <a:latin typeface="微軟正黑體" panose="020B0604030504040204" pitchFamily="34" charset="-120"/>
                <a:ea typeface="微軟正黑體" panose="020B0604030504040204" pitchFamily="34" charset="-120"/>
              </a:rPr>
              <a:t>CRYO</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PUMP</a:t>
            </a:r>
            <a:endParaRPr lang="zh-TW" altLang="en-US" dirty="0">
              <a:latin typeface="微軟正黑體" panose="020B0604030504040204" pitchFamily="34" charset="-120"/>
              <a:ea typeface="微軟正黑體" panose="020B0604030504040204" pitchFamily="34" charset="-120"/>
            </a:endParaRPr>
          </a:p>
        </p:txBody>
      </p:sp>
      <p:cxnSp>
        <p:nvCxnSpPr>
          <p:cNvPr id="16" name="直線單箭頭接點 15"/>
          <p:cNvCxnSpPr/>
          <p:nvPr/>
        </p:nvCxnSpPr>
        <p:spPr>
          <a:xfrm flipH="1">
            <a:off x="8560137" y="2312714"/>
            <a:ext cx="1235536" cy="1012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圖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9516073" y="1377162"/>
            <a:ext cx="2377409" cy="2083653"/>
          </a:xfrm>
          <a:prstGeom prst="rect">
            <a:avLst/>
          </a:prstGeom>
        </p:spPr>
      </p:pic>
      <p:cxnSp>
        <p:nvCxnSpPr>
          <p:cNvPr id="20" name="直線單箭頭接點 19"/>
          <p:cNvCxnSpPr/>
          <p:nvPr/>
        </p:nvCxnSpPr>
        <p:spPr>
          <a:xfrm flipH="1">
            <a:off x="10341033" y="2521838"/>
            <a:ext cx="424698" cy="10526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9501447" y="3574473"/>
            <a:ext cx="2244437"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AMU</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CRYO</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PUMP</a:t>
            </a:r>
            <a:endParaRPr lang="zh-TW" altLang="en-US" dirty="0">
              <a:latin typeface="微軟正黑體" panose="020B0604030504040204" pitchFamily="34" charset="-120"/>
              <a:ea typeface="微軟正黑體" panose="020B0604030504040204" pitchFamily="34" charset="-120"/>
            </a:endParaRPr>
          </a:p>
        </p:txBody>
      </p:sp>
      <p:pic>
        <p:nvPicPr>
          <p:cNvPr id="23" name="圖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9569658" y="4123950"/>
            <a:ext cx="2339146" cy="2152558"/>
          </a:xfrm>
          <a:prstGeom prst="rect">
            <a:avLst/>
          </a:prstGeom>
        </p:spPr>
      </p:pic>
      <p:pic>
        <p:nvPicPr>
          <p:cNvPr id="24" name="圖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54820" y="4051852"/>
            <a:ext cx="3071256" cy="2303443"/>
          </a:xfrm>
          <a:prstGeom prst="rect">
            <a:avLst/>
          </a:prstGeom>
        </p:spPr>
      </p:pic>
      <p:cxnSp>
        <p:nvCxnSpPr>
          <p:cNvPr id="25" name="直線單箭頭接點 24"/>
          <p:cNvCxnSpPr/>
          <p:nvPr/>
        </p:nvCxnSpPr>
        <p:spPr>
          <a:xfrm flipV="1">
            <a:off x="9501447" y="5350334"/>
            <a:ext cx="878566" cy="3809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a:off x="8284466" y="4447718"/>
            <a:ext cx="903115" cy="9933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V="1">
            <a:off x="5406623" y="5231481"/>
            <a:ext cx="766433" cy="6186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9129486" y="4078386"/>
            <a:ext cx="741219"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RP2</a:t>
            </a:r>
            <a:endParaRPr lang="zh-TW" altLang="en-US" dirty="0">
              <a:latin typeface="微軟正黑體" panose="020B0604030504040204" pitchFamily="34" charset="-120"/>
              <a:ea typeface="微軟正黑體" panose="020B0604030504040204" pitchFamily="34" charset="-120"/>
            </a:endParaRPr>
          </a:p>
        </p:txBody>
      </p:sp>
      <p:sp>
        <p:nvSpPr>
          <p:cNvPr id="34" name="文字方塊 33"/>
          <p:cNvSpPr txBox="1"/>
          <p:nvPr/>
        </p:nvSpPr>
        <p:spPr>
          <a:xfrm>
            <a:off x="8992642" y="5531784"/>
            <a:ext cx="741219"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RP1</a:t>
            </a:r>
            <a:endParaRPr lang="zh-TW" altLang="en-US" dirty="0">
              <a:latin typeface="微軟正黑體" panose="020B0604030504040204" pitchFamily="34" charset="-120"/>
              <a:ea typeface="微軟正黑體" panose="020B0604030504040204" pitchFamily="34" charset="-120"/>
            </a:endParaRPr>
          </a:p>
        </p:txBody>
      </p:sp>
      <p:sp>
        <p:nvSpPr>
          <p:cNvPr id="35" name="文字方塊 34"/>
          <p:cNvSpPr txBox="1"/>
          <p:nvPr/>
        </p:nvSpPr>
        <p:spPr>
          <a:xfrm>
            <a:off x="4008916" y="5386327"/>
            <a:ext cx="1679171" cy="646331"/>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CRYO</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PUMP</a:t>
            </a:r>
            <a:r>
              <a:rPr lang="zh-TW" altLang="en-US" dirty="0" smtClean="0">
                <a:latin typeface="微軟正黑體" panose="020B0604030504040204" pitchFamily="34" charset="-120"/>
                <a:ea typeface="微軟正黑體" panose="020B0604030504040204" pitchFamily="34" charset="-120"/>
              </a:rPr>
              <a:t>的壓縮機</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526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真空幫浦配置</a:t>
            </a:r>
            <a:r>
              <a:rPr lang="en-US" altLang="zh-TW" dirty="0">
                <a:latin typeface="微軟正黑體" panose="020B0604030504040204" pitchFamily="34" charset="-120"/>
                <a:ea typeface="微軟正黑體" panose="020B0604030504040204" pitchFamily="34" charset="-120"/>
              </a:rPr>
              <a:t>[GSD-200(G08)]</a:t>
            </a:r>
            <a:endParaRPr lang="zh-TW" altLang="en-US" dirty="0"/>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53549" y="1417638"/>
            <a:ext cx="4884902" cy="3663677"/>
          </a:xfrm>
        </p:spPr>
      </p:pic>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11</a:t>
            </a:fld>
            <a:endParaRPr lang="zh-TW" altLang="en-US"/>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1617" y="4643969"/>
            <a:ext cx="2283175" cy="1712382"/>
          </a:xfrm>
          <a:prstGeom prst="rect">
            <a:avLst/>
          </a:prstGeom>
        </p:spPr>
      </p:pic>
      <p:cxnSp>
        <p:nvCxnSpPr>
          <p:cNvPr id="7" name="直線單箭頭接點 6"/>
          <p:cNvCxnSpPr/>
          <p:nvPr/>
        </p:nvCxnSpPr>
        <p:spPr>
          <a:xfrm>
            <a:off x="5619404" y="4117989"/>
            <a:ext cx="4671752" cy="15155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715628" y="4644508"/>
            <a:ext cx="1782954" cy="1640732"/>
          </a:xfrm>
          <a:prstGeom prst="rect">
            <a:avLst/>
          </a:prstGeom>
        </p:spPr>
      </p:pic>
      <p:cxnSp>
        <p:nvCxnSpPr>
          <p:cNvPr id="10" name="直線單箭頭接點 9"/>
          <p:cNvCxnSpPr/>
          <p:nvPr/>
        </p:nvCxnSpPr>
        <p:spPr>
          <a:xfrm flipH="1">
            <a:off x="2939152" y="4048298"/>
            <a:ext cx="1067583" cy="12825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內容版面配置區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1449963" y="1417638"/>
            <a:ext cx="1900420" cy="142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線單箭頭接點 12"/>
          <p:cNvCxnSpPr/>
          <p:nvPr/>
        </p:nvCxnSpPr>
        <p:spPr>
          <a:xfrm flipH="1" flipV="1">
            <a:off x="2530017" y="2130295"/>
            <a:ext cx="1332980" cy="7126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52213" y="1417638"/>
            <a:ext cx="2075983" cy="1665789"/>
          </a:xfrm>
          <a:prstGeom prst="rect">
            <a:avLst/>
          </a:prstGeom>
        </p:spPr>
      </p:pic>
      <p:cxnSp>
        <p:nvCxnSpPr>
          <p:cNvPr id="17" name="直線單箭頭接點 16"/>
          <p:cNvCxnSpPr/>
          <p:nvPr/>
        </p:nvCxnSpPr>
        <p:spPr>
          <a:xfrm flipV="1">
            <a:off x="6451026" y="2250532"/>
            <a:ext cx="2875854" cy="5924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圖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8973889" y="3248435"/>
            <a:ext cx="1404007" cy="1230526"/>
          </a:xfrm>
          <a:prstGeom prst="rect">
            <a:avLst/>
          </a:prstGeom>
        </p:spPr>
      </p:pic>
      <p:cxnSp>
        <p:nvCxnSpPr>
          <p:cNvPr id="22" name="直線單箭頭接點 21"/>
          <p:cNvCxnSpPr/>
          <p:nvPr/>
        </p:nvCxnSpPr>
        <p:spPr>
          <a:xfrm>
            <a:off x="5760720" y="2935206"/>
            <a:ext cx="3807229" cy="9284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510393" y="2935206"/>
            <a:ext cx="2030117" cy="369332"/>
          </a:xfrm>
          <a:prstGeom prst="rect">
            <a:avLst/>
          </a:prstGeom>
          <a:noFill/>
        </p:spPr>
        <p:txBody>
          <a:bodyPr wrap="square" rtlCol="0">
            <a:spAutoFit/>
          </a:bodyPr>
          <a:lstStyle/>
          <a:p>
            <a:pPr fontAlgn="ctr"/>
            <a:r>
              <a:rPr lang="en-US" altLang="zh-TW" dirty="0" smtClean="0">
                <a:latin typeface="微軟正黑體" panose="020B0604030504040204" pitchFamily="34" charset="-120"/>
                <a:ea typeface="微軟正黑體" panose="020B0604030504040204" pitchFamily="34" charset="-120"/>
              </a:rPr>
              <a:t>STP-A2203C</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(P1)</a:t>
            </a:r>
            <a:endParaRPr lang="en-US" altLang="zh-TW"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3540510" y="5684346"/>
            <a:ext cx="1853293" cy="369332"/>
          </a:xfrm>
          <a:prstGeom prst="rect">
            <a:avLst/>
          </a:prstGeom>
          <a:noFill/>
        </p:spPr>
        <p:txBody>
          <a:bodyPr wrap="square" rtlCol="0">
            <a:spAutoFit/>
          </a:bodyPr>
          <a:lstStyle/>
          <a:p>
            <a:pPr fontAlgn="ctr"/>
            <a:r>
              <a:rPr lang="en-US" altLang="zh-TW" dirty="0" smtClean="0">
                <a:latin typeface="微軟正黑體" panose="020B0604030504040204" pitchFamily="34" charset="-120"/>
                <a:ea typeface="微軟正黑體" panose="020B0604030504040204" pitchFamily="34" charset="-120"/>
              </a:rPr>
              <a:t>QDP80</a:t>
            </a:r>
            <a:r>
              <a:rPr lang="zh-TW" altLang="en-US" dirty="0" smtClean="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RP1)</a:t>
            </a:r>
            <a:endParaRPr lang="en-US" altLang="zh-TW"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7028633" y="5684346"/>
            <a:ext cx="1853293" cy="369332"/>
          </a:xfrm>
          <a:prstGeom prst="rect">
            <a:avLst/>
          </a:prstGeom>
          <a:noFill/>
        </p:spPr>
        <p:txBody>
          <a:bodyPr wrap="square" rtlCol="0">
            <a:spAutoFit/>
          </a:bodyPr>
          <a:lstStyle/>
          <a:p>
            <a:pPr fontAlgn="ctr"/>
            <a:r>
              <a:rPr lang="en-US" altLang="zh-TW" dirty="0" smtClean="0">
                <a:latin typeface="微軟正黑體" panose="020B0604030504040204" pitchFamily="34" charset="-120"/>
                <a:ea typeface="微軟正黑體" panose="020B0604030504040204" pitchFamily="34" charset="-120"/>
              </a:rPr>
              <a:t>QDP80</a:t>
            </a:r>
            <a:r>
              <a:rPr lang="zh-TW" altLang="en-US" dirty="0" smtClean="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RP2)</a:t>
            </a:r>
            <a:endParaRPr lang="en-US" altLang="zh-TW" dirty="0">
              <a:latin typeface="微軟正黑體" panose="020B0604030504040204" pitchFamily="34" charset="-120"/>
              <a:ea typeface="微軟正黑體" panose="020B0604030504040204" pitchFamily="34" charset="-120"/>
            </a:endParaRPr>
          </a:p>
        </p:txBody>
      </p:sp>
      <p:sp>
        <p:nvSpPr>
          <p:cNvPr id="3" name="矩形 2"/>
          <p:cNvSpPr/>
          <p:nvPr/>
        </p:nvSpPr>
        <p:spPr>
          <a:xfrm>
            <a:off x="10403872" y="3748657"/>
            <a:ext cx="1178528" cy="369332"/>
          </a:xfrm>
          <a:prstGeom prst="rect">
            <a:avLst/>
          </a:prstGeom>
        </p:spPr>
        <p:txBody>
          <a:bodyPr wrap="none">
            <a:spAutoFit/>
          </a:bodyPr>
          <a:lstStyle/>
          <a:p>
            <a:pPr fontAlgn="ctr"/>
            <a:r>
              <a:rPr lang="en-US" altLang="zh-TW" dirty="0">
                <a:latin typeface="微軟正黑體" panose="020B0604030504040204" pitchFamily="34" charset="-120"/>
                <a:ea typeface="微軟正黑體" panose="020B0604030504040204" pitchFamily="34" charset="-120"/>
              </a:rPr>
              <a:t>CT-8</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(P2)</a:t>
            </a:r>
          </a:p>
        </p:txBody>
      </p:sp>
      <p:sp>
        <p:nvSpPr>
          <p:cNvPr id="8" name="矩形 7"/>
          <p:cNvSpPr/>
          <p:nvPr/>
        </p:nvSpPr>
        <p:spPr>
          <a:xfrm>
            <a:off x="10836335" y="1881200"/>
            <a:ext cx="1311578" cy="369332"/>
          </a:xfrm>
          <a:prstGeom prst="rect">
            <a:avLst/>
          </a:prstGeom>
        </p:spPr>
        <p:txBody>
          <a:bodyPr wrap="none">
            <a:spAutoFit/>
          </a:bodyPr>
          <a:lstStyle/>
          <a:p>
            <a:pPr fontAlgn="ctr"/>
            <a:r>
              <a:rPr lang="en-US" altLang="zh-TW" dirty="0">
                <a:latin typeface="微軟正黑體" panose="020B0604030504040204" pitchFamily="34" charset="-120"/>
                <a:ea typeface="微軟正黑體" panose="020B0604030504040204" pitchFamily="34" charset="-120"/>
              </a:rPr>
              <a:t>CT-10</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(P3)</a:t>
            </a:r>
          </a:p>
        </p:txBody>
      </p:sp>
    </p:spTree>
    <p:extLst>
      <p:ext uri="{BB962C8B-B14F-4D97-AF65-F5344CB8AC3E}">
        <p14:creationId xmlns:p14="http://schemas.microsoft.com/office/powerpoint/2010/main" val="127160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真空幫浦</a:t>
            </a:r>
            <a:r>
              <a:rPr lang="zh-TW" altLang="en-US" dirty="0" smtClean="0">
                <a:latin typeface="微軟正黑體" panose="020B0604030504040204" pitchFamily="34" charset="-120"/>
                <a:ea typeface="微軟正黑體" panose="020B0604030504040204" pitchFamily="34" charset="-120"/>
              </a:rPr>
              <a:t>配置</a:t>
            </a:r>
            <a:r>
              <a:rPr lang="en-US" altLang="zh-TW" dirty="0" smtClean="0">
                <a:latin typeface="微軟正黑體" panose="020B0604030504040204" pitchFamily="34" charset="-120"/>
                <a:ea typeface="微軟正黑體" panose="020B0604030504040204" pitchFamily="34" charset="-120"/>
              </a:rPr>
              <a:t>[E500(G09</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G07)]</a:t>
            </a:r>
            <a:endParaRPr lang="zh-TW" altLang="en-US" dirty="0"/>
          </a:p>
        </p:txBody>
      </p:sp>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12</a:t>
            </a:fld>
            <a:endParaRPr lang="zh-TW" altLang="en-US"/>
          </a:p>
        </p:txBody>
      </p:sp>
      <p:sp>
        <p:nvSpPr>
          <p:cNvPr id="6" name="文字方塊 5"/>
          <p:cNvSpPr txBox="1"/>
          <p:nvPr/>
        </p:nvSpPr>
        <p:spPr>
          <a:xfrm>
            <a:off x="2726575" y="1571106"/>
            <a:ext cx="1895302" cy="923330"/>
          </a:xfrm>
          <a:prstGeom prst="rect">
            <a:avLst/>
          </a:prstGeom>
          <a:solidFill>
            <a:schemeClr val="bg1"/>
          </a:solidFill>
          <a:ln>
            <a:solidFill>
              <a:schemeClr val="bg1"/>
            </a:solidFill>
          </a:ln>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SOURCE</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HEAD</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DRY</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PUMP</a:t>
            </a:r>
          </a:p>
          <a:p>
            <a:r>
              <a:rPr lang="en-US" altLang="zh-TW" dirty="0" smtClean="0">
                <a:latin typeface="微軟正黑體" panose="020B0604030504040204" pitchFamily="34" charset="-120"/>
                <a:ea typeface="微軟正黑體" panose="020B0604030504040204" pitchFamily="34" charset="-120"/>
              </a:rPr>
              <a:t>RP1</a:t>
            </a:r>
            <a:endParaRPr lang="zh-TW" altLang="en-US" dirty="0">
              <a:latin typeface="微軟正黑體" panose="020B0604030504040204" pitchFamily="34" charset="-120"/>
              <a:ea typeface="微軟正黑體" panose="020B0604030504040204" pitchFamily="34" charset="-120"/>
            </a:endParaRPr>
          </a:p>
        </p:txBody>
      </p:sp>
      <p:pic>
        <p:nvPicPr>
          <p:cNvPr id="9" name="內容版面配置區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417638"/>
            <a:ext cx="2010641" cy="2680855"/>
          </a:xfrm>
        </p:spPr>
      </p:pic>
      <p:cxnSp>
        <p:nvCxnSpPr>
          <p:cNvPr id="7" name="直線單箭頭接點 6"/>
          <p:cNvCxnSpPr/>
          <p:nvPr/>
        </p:nvCxnSpPr>
        <p:spPr>
          <a:xfrm flipH="1">
            <a:off x="2098965" y="2494436"/>
            <a:ext cx="739593" cy="2921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3678" y="1417638"/>
            <a:ext cx="2010641" cy="2680855"/>
          </a:xfrm>
          <a:prstGeom prst="rect">
            <a:avLst/>
          </a:prstGeom>
        </p:spPr>
      </p:pic>
      <p:sp>
        <p:nvSpPr>
          <p:cNvPr id="11" name="文字方塊 10"/>
          <p:cNvSpPr txBox="1"/>
          <p:nvPr/>
        </p:nvSpPr>
        <p:spPr>
          <a:xfrm>
            <a:off x="2657476" y="3360437"/>
            <a:ext cx="1826202" cy="646331"/>
          </a:xfrm>
          <a:prstGeom prst="rect">
            <a:avLst/>
          </a:prstGeom>
          <a:solidFill>
            <a:schemeClr val="bg1"/>
          </a:solidFill>
          <a:ln>
            <a:solidFill>
              <a:schemeClr val="bg1"/>
            </a:solidFill>
          </a:ln>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SOURCE</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HEAD</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TURBO</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PUMP</a:t>
            </a:r>
            <a:endParaRPr lang="zh-TW" altLang="en-US" dirty="0">
              <a:latin typeface="微軟正黑體" panose="020B0604030504040204" pitchFamily="34" charset="-120"/>
              <a:ea typeface="微軟正黑體" panose="020B0604030504040204" pitchFamily="34" charset="-120"/>
            </a:endParaRPr>
          </a:p>
        </p:txBody>
      </p:sp>
      <p:cxnSp>
        <p:nvCxnSpPr>
          <p:cNvPr id="12" name="直線單箭頭接點 11"/>
          <p:cNvCxnSpPr/>
          <p:nvPr/>
        </p:nvCxnSpPr>
        <p:spPr>
          <a:xfrm flipV="1">
            <a:off x="4109605" y="2741368"/>
            <a:ext cx="1379393" cy="5273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圖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967053" y="1417639"/>
            <a:ext cx="3574472" cy="2680854"/>
          </a:xfrm>
          <a:prstGeom prst="rect">
            <a:avLst/>
          </a:prstGeom>
        </p:spPr>
      </p:pic>
      <p:sp>
        <p:nvSpPr>
          <p:cNvPr id="18" name="文字方塊 17"/>
          <p:cNvSpPr txBox="1"/>
          <p:nvPr/>
        </p:nvSpPr>
        <p:spPr>
          <a:xfrm>
            <a:off x="6561513" y="1433171"/>
            <a:ext cx="1294014" cy="923330"/>
          </a:xfrm>
          <a:prstGeom prst="rect">
            <a:avLst/>
          </a:prstGeom>
          <a:solidFill>
            <a:schemeClr val="bg1"/>
          </a:solidFill>
          <a:ln>
            <a:solidFill>
              <a:schemeClr val="bg1"/>
            </a:solidFill>
          </a:ln>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AMU</a:t>
            </a:r>
          </a:p>
          <a:p>
            <a:r>
              <a:rPr lang="en-US" altLang="zh-TW" dirty="0" smtClean="0">
                <a:latin typeface="微軟正黑體" panose="020B0604030504040204" pitchFamily="34" charset="-120"/>
                <a:ea typeface="微軟正黑體" panose="020B0604030504040204" pitchFamily="34" charset="-120"/>
              </a:rPr>
              <a:t>TURBO</a:t>
            </a:r>
            <a:endParaRPr lang="en-US" altLang="zh-TW" dirty="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PUMP</a:t>
            </a:r>
            <a:endParaRPr lang="zh-TW" altLang="en-US" dirty="0">
              <a:latin typeface="微軟正黑體" panose="020B0604030504040204" pitchFamily="34" charset="-120"/>
              <a:ea typeface="微軟正黑體" panose="020B0604030504040204" pitchFamily="34" charset="-120"/>
            </a:endParaRPr>
          </a:p>
        </p:txBody>
      </p:sp>
      <p:cxnSp>
        <p:nvCxnSpPr>
          <p:cNvPr id="19" name="直線單箭頭接點 18"/>
          <p:cNvCxnSpPr/>
          <p:nvPr/>
        </p:nvCxnSpPr>
        <p:spPr>
          <a:xfrm>
            <a:off x="7458289" y="2056293"/>
            <a:ext cx="1743900" cy="14350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圖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5023" y="4292284"/>
            <a:ext cx="1592599" cy="2123466"/>
          </a:xfrm>
          <a:prstGeom prst="rect">
            <a:avLst/>
          </a:prstGeom>
        </p:spPr>
      </p:pic>
      <p:pic>
        <p:nvPicPr>
          <p:cNvPr id="22" name="圖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9474" y="4309859"/>
            <a:ext cx="1590608" cy="2120811"/>
          </a:xfrm>
          <a:prstGeom prst="rect">
            <a:avLst/>
          </a:prstGeom>
        </p:spPr>
      </p:pic>
      <p:pic>
        <p:nvPicPr>
          <p:cNvPr id="23" name="圖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0610" y="4309864"/>
            <a:ext cx="1548353" cy="2064471"/>
          </a:xfrm>
          <a:prstGeom prst="rect">
            <a:avLst/>
          </a:prstGeom>
        </p:spPr>
      </p:pic>
      <p:pic>
        <p:nvPicPr>
          <p:cNvPr id="24" name="圖片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53970" y="4309860"/>
            <a:ext cx="1579418" cy="2105891"/>
          </a:xfrm>
          <a:prstGeom prst="rect">
            <a:avLst/>
          </a:prstGeom>
        </p:spPr>
      </p:pic>
      <p:pic>
        <p:nvPicPr>
          <p:cNvPr id="25" name="圖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79081" y="4309859"/>
            <a:ext cx="1579418" cy="2105891"/>
          </a:xfrm>
          <a:prstGeom prst="rect">
            <a:avLst/>
          </a:prstGeom>
        </p:spPr>
      </p:pic>
      <p:sp>
        <p:nvSpPr>
          <p:cNvPr id="20" name="文字方塊 19"/>
          <p:cNvSpPr txBox="1"/>
          <p:nvPr/>
        </p:nvSpPr>
        <p:spPr>
          <a:xfrm>
            <a:off x="2197593" y="4500485"/>
            <a:ext cx="640965" cy="369332"/>
          </a:xfrm>
          <a:prstGeom prst="rect">
            <a:avLst/>
          </a:prstGeom>
          <a:solidFill>
            <a:schemeClr val="bg1"/>
          </a:solidFill>
          <a:ln>
            <a:solidFill>
              <a:schemeClr val="bg1"/>
            </a:solidFill>
          </a:ln>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RP2</a:t>
            </a:r>
            <a:endParaRPr lang="zh-TW" altLang="en-US" dirty="0">
              <a:latin typeface="微軟正黑體" panose="020B0604030504040204" pitchFamily="34" charset="-120"/>
              <a:ea typeface="微軟正黑體" panose="020B0604030504040204" pitchFamily="34" charset="-120"/>
            </a:endParaRPr>
          </a:p>
        </p:txBody>
      </p:sp>
      <p:cxnSp>
        <p:nvCxnSpPr>
          <p:cNvPr id="26" name="直線單箭頭接點 25"/>
          <p:cNvCxnSpPr/>
          <p:nvPr/>
        </p:nvCxnSpPr>
        <p:spPr>
          <a:xfrm flipH="1">
            <a:off x="1290205" y="4869817"/>
            <a:ext cx="907388" cy="897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218136" y="5087143"/>
            <a:ext cx="620422" cy="369332"/>
          </a:xfrm>
          <a:prstGeom prst="rect">
            <a:avLst/>
          </a:prstGeom>
          <a:solidFill>
            <a:schemeClr val="bg1"/>
          </a:solidFill>
          <a:ln>
            <a:solidFill>
              <a:schemeClr val="bg1"/>
            </a:solidFill>
          </a:ln>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RP3</a:t>
            </a:r>
            <a:endParaRPr lang="zh-TW" altLang="en-US" dirty="0">
              <a:latin typeface="微軟正黑體" panose="020B0604030504040204" pitchFamily="34" charset="-120"/>
              <a:ea typeface="微軟正黑體" panose="020B0604030504040204" pitchFamily="34" charset="-120"/>
            </a:endParaRPr>
          </a:p>
        </p:txBody>
      </p:sp>
      <p:cxnSp>
        <p:nvCxnSpPr>
          <p:cNvPr id="27" name="直線單箭頭接點 26"/>
          <p:cNvCxnSpPr/>
          <p:nvPr/>
        </p:nvCxnSpPr>
        <p:spPr>
          <a:xfrm>
            <a:off x="2722420" y="5362805"/>
            <a:ext cx="724417" cy="6472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838558" y="5635996"/>
            <a:ext cx="2269243" cy="7007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027172" y="5801368"/>
            <a:ext cx="971139" cy="646331"/>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CRYO</a:t>
            </a:r>
          </a:p>
          <a:p>
            <a:r>
              <a:rPr lang="zh-TW" altLang="en-US" dirty="0" smtClean="0">
                <a:latin typeface="微軟正黑體" panose="020B0604030504040204" pitchFamily="34" charset="-120"/>
                <a:ea typeface="微軟正黑體" panose="020B0604030504040204" pitchFamily="34" charset="-120"/>
              </a:rPr>
              <a:t>壓縮機</a:t>
            </a:r>
            <a:endParaRPr lang="zh-TW" altLang="en-US" dirty="0">
              <a:latin typeface="微軟正黑體" panose="020B0604030504040204" pitchFamily="34" charset="-120"/>
              <a:ea typeface="微軟正黑體" panose="020B0604030504040204" pitchFamily="34" charset="-120"/>
            </a:endParaRPr>
          </a:p>
        </p:txBody>
      </p:sp>
      <p:sp>
        <p:nvSpPr>
          <p:cNvPr id="33" name="文字方塊 32"/>
          <p:cNvSpPr txBox="1"/>
          <p:nvPr/>
        </p:nvSpPr>
        <p:spPr>
          <a:xfrm>
            <a:off x="8442217" y="4256146"/>
            <a:ext cx="1500670" cy="1200329"/>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PROCESS CHAMBER CRYO PUMP</a:t>
            </a:r>
            <a:endParaRPr lang="zh-TW" altLang="en-US" dirty="0">
              <a:latin typeface="微軟正黑體" panose="020B0604030504040204" pitchFamily="34" charset="-120"/>
              <a:ea typeface="微軟正黑體" panose="020B0604030504040204" pitchFamily="34" charset="-120"/>
            </a:endParaRPr>
          </a:p>
        </p:txBody>
      </p:sp>
      <p:cxnSp>
        <p:nvCxnSpPr>
          <p:cNvPr id="34" name="直線單箭頭接點 33"/>
          <p:cNvCxnSpPr>
            <a:stCxn id="33" idx="1"/>
          </p:cNvCxnSpPr>
          <p:nvPr/>
        </p:nvCxnSpPr>
        <p:spPr>
          <a:xfrm flipH="1">
            <a:off x="7637923" y="4856311"/>
            <a:ext cx="804294" cy="5544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8480057" y="5767306"/>
            <a:ext cx="1424990" cy="923330"/>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BEAMLINE</a:t>
            </a:r>
          </a:p>
          <a:p>
            <a:r>
              <a:rPr lang="en-US" altLang="zh-TW" dirty="0" smtClean="0">
                <a:latin typeface="微軟正黑體" panose="020B0604030504040204" pitchFamily="34" charset="-120"/>
                <a:ea typeface="微軟正黑體" panose="020B0604030504040204" pitchFamily="34" charset="-120"/>
              </a:rPr>
              <a:t>TURBO</a:t>
            </a:r>
            <a:endParaRPr lang="en-US" altLang="zh-TW" dirty="0">
              <a:latin typeface="微軟正黑體" panose="020B0604030504040204" pitchFamily="34" charset="-120"/>
              <a:ea typeface="微軟正黑體" panose="020B0604030504040204" pitchFamily="34" charset="-120"/>
            </a:endParaRPr>
          </a:p>
          <a:p>
            <a:endParaRPr lang="zh-TW" altLang="en-US" dirty="0"/>
          </a:p>
        </p:txBody>
      </p:sp>
      <p:cxnSp>
        <p:nvCxnSpPr>
          <p:cNvPr id="31" name="直線單箭頭接點 30"/>
          <p:cNvCxnSpPr/>
          <p:nvPr/>
        </p:nvCxnSpPr>
        <p:spPr>
          <a:xfrm flipV="1">
            <a:off x="9617825" y="5386594"/>
            <a:ext cx="1194925" cy="4905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11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真空幫浦配置</a:t>
            </a:r>
            <a:r>
              <a:rPr lang="en-US" altLang="zh-TW" dirty="0">
                <a:latin typeface="微軟正黑體" panose="020B0604030504040204" pitchFamily="34" charset="-120"/>
                <a:ea typeface="微軟正黑體" panose="020B0604030504040204" pitchFamily="34" charset="-120"/>
              </a:rPr>
              <a:t>[E500(G09</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G07)]</a:t>
            </a:r>
            <a:endParaRPr lang="zh-TW" altLang="en-US" dirty="0"/>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30359" y="1417638"/>
            <a:ext cx="4878042" cy="3658532"/>
          </a:xfrm>
        </p:spPr>
      </p:pic>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13</a:t>
            </a:fld>
            <a:endParaRPr lang="zh-TW" altLang="en-US" dirty="0"/>
          </a:p>
        </p:txBody>
      </p:sp>
      <p:pic>
        <p:nvPicPr>
          <p:cNvPr id="6" name="內容版面配置區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726207" y="4492245"/>
            <a:ext cx="1224444" cy="163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線單箭頭接點 6"/>
          <p:cNvCxnSpPr/>
          <p:nvPr/>
        </p:nvCxnSpPr>
        <p:spPr>
          <a:xfrm flipH="1">
            <a:off x="1517451" y="4735655"/>
            <a:ext cx="1370482" cy="7095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417638"/>
            <a:ext cx="1524160" cy="2032213"/>
          </a:xfrm>
          <a:prstGeom prst="rect">
            <a:avLst/>
          </a:prstGeom>
        </p:spPr>
      </p:pic>
      <p:cxnSp>
        <p:nvCxnSpPr>
          <p:cNvPr id="10" name="直線單箭頭接點 9"/>
          <p:cNvCxnSpPr/>
          <p:nvPr/>
        </p:nvCxnSpPr>
        <p:spPr>
          <a:xfrm flipH="1" flipV="1">
            <a:off x="1458721" y="2433744"/>
            <a:ext cx="1429212" cy="12898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圖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8784" y="5076170"/>
            <a:ext cx="907795" cy="1210394"/>
          </a:xfrm>
          <a:prstGeom prst="rect">
            <a:avLst/>
          </a:prstGeom>
        </p:spPr>
      </p:pic>
      <p:cxnSp>
        <p:nvCxnSpPr>
          <p:cNvPr id="13" name="直線單箭頭接點 12"/>
          <p:cNvCxnSpPr/>
          <p:nvPr/>
        </p:nvCxnSpPr>
        <p:spPr>
          <a:xfrm>
            <a:off x="4985511" y="4670580"/>
            <a:ext cx="87390" cy="9462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5635" y="5076170"/>
            <a:ext cx="1233979" cy="1645306"/>
          </a:xfrm>
          <a:prstGeom prst="rect">
            <a:avLst/>
          </a:prstGeom>
        </p:spPr>
      </p:pic>
      <p:cxnSp>
        <p:nvCxnSpPr>
          <p:cNvPr id="17" name="直線單箭頭接點 16"/>
          <p:cNvCxnSpPr/>
          <p:nvPr/>
        </p:nvCxnSpPr>
        <p:spPr>
          <a:xfrm>
            <a:off x="6601034" y="4617707"/>
            <a:ext cx="689228" cy="17997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圖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9093" y="4190361"/>
            <a:ext cx="1647504" cy="2196673"/>
          </a:xfrm>
          <a:prstGeom prst="rect">
            <a:avLst/>
          </a:prstGeom>
        </p:spPr>
      </p:pic>
      <p:cxnSp>
        <p:nvCxnSpPr>
          <p:cNvPr id="21" name="直線單箭頭接點 20"/>
          <p:cNvCxnSpPr/>
          <p:nvPr/>
        </p:nvCxnSpPr>
        <p:spPr>
          <a:xfrm>
            <a:off x="5249900" y="4246543"/>
            <a:ext cx="4492616" cy="11518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圖片 10"/>
          <p:cNvPicPr>
            <a:picLocks noChangeAspect="1"/>
          </p:cNvPicPr>
          <p:nvPr/>
        </p:nvPicPr>
        <p:blipFill>
          <a:blip r:embed="rId8"/>
          <a:stretch>
            <a:fillRect/>
          </a:stretch>
        </p:blipFill>
        <p:spPr>
          <a:xfrm>
            <a:off x="7329323" y="2822173"/>
            <a:ext cx="1397676" cy="1861769"/>
          </a:xfrm>
          <a:prstGeom prst="rect">
            <a:avLst/>
          </a:prstGeom>
        </p:spPr>
      </p:pic>
      <p:cxnSp>
        <p:nvCxnSpPr>
          <p:cNvPr id="18" name="直線單箭頭接點 17"/>
          <p:cNvCxnSpPr/>
          <p:nvPr/>
        </p:nvCxnSpPr>
        <p:spPr>
          <a:xfrm flipV="1">
            <a:off x="5725959" y="3825538"/>
            <a:ext cx="2079083" cy="1029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圖片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2364642" y="5248371"/>
            <a:ext cx="1840803" cy="1380602"/>
          </a:xfrm>
          <a:prstGeom prst="rect">
            <a:avLst/>
          </a:prstGeom>
        </p:spPr>
      </p:pic>
      <p:cxnSp>
        <p:nvCxnSpPr>
          <p:cNvPr id="23" name="直線單箭頭接點 22"/>
          <p:cNvCxnSpPr/>
          <p:nvPr/>
        </p:nvCxnSpPr>
        <p:spPr>
          <a:xfrm flipH="1">
            <a:off x="2984269" y="3824723"/>
            <a:ext cx="724861" cy="25316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圖片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03998" y="1487539"/>
            <a:ext cx="1592599" cy="2123466"/>
          </a:xfrm>
          <a:prstGeom prst="rect">
            <a:avLst/>
          </a:prstGeom>
        </p:spPr>
      </p:pic>
      <p:cxnSp>
        <p:nvCxnSpPr>
          <p:cNvPr id="28" name="直線單箭頭接點 27"/>
          <p:cNvCxnSpPr/>
          <p:nvPr/>
        </p:nvCxnSpPr>
        <p:spPr>
          <a:xfrm flipV="1">
            <a:off x="4254405" y="2549272"/>
            <a:ext cx="5222104" cy="10932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05176" y="4092625"/>
            <a:ext cx="1577676" cy="369332"/>
          </a:xfrm>
          <a:prstGeom prst="rect">
            <a:avLst/>
          </a:prstGeom>
        </p:spPr>
        <p:txBody>
          <a:bodyPr wrap="none">
            <a:spAutoFit/>
          </a:bodyPr>
          <a:lstStyle/>
          <a:p>
            <a:pPr fontAlgn="ctr"/>
            <a:r>
              <a:rPr lang="en-US" altLang="zh-TW" dirty="0">
                <a:latin typeface="微軟正黑體" panose="020B0604030504040204" pitchFamily="34" charset="-120"/>
                <a:ea typeface="微軟正黑體" panose="020B0604030504040204" pitchFamily="34" charset="-120"/>
              </a:rPr>
              <a:t>QDP80</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(RP1)</a:t>
            </a:r>
          </a:p>
        </p:txBody>
      </p:sp>
      <p:sp>
        <p:nvSpPr>
          <p:cNvPr id="8" name="矩形 7"/>
          <p:cNvSpPr/>
          <p:nvPr/>
        </p:nvSpPr>
        <p:spPr>
          <a:xfrm>
            <a:off x="321945" y="959874"/>
            <a:ext cx="2489528" cy="369332"/>
          </a:xfrm>
          <a:prstGeom prst="rect">
            <a:avLst/>
          </a:prstGeom>
        </p:spPr>
        <p:txBody>
          <a:bodyPr wrap="none">
            <a:spAutoFit/>
          </a:bodyPr>
          <a:lstStyle/>
          <a:p>
            <a:pPr fontAlgn="ctr"/>
            <a:r>
              <a:rPr lang="en-US" altLang="zh-TW" dirty="0" smtClean="0">
                <a:latin typeface="微軟正黑體" panose="020B0604030504040204" pitchFamily="34" charset="-120"/>
                <a:ea typeface="微軟正黑體" panose="020B0604030504040204" pitchFamily="34" charset="-120"/>
              </a:rPr>
              <a:t>STP-1000C</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(SOURCE)</a:t>
            </a:r>
            <a:endParaRPr lang="en-US" altLang="zh-TW" dirty="0">
              <a:latin typeface="微軟正黑體" panose="020B0604030504040204" pitchFamily="34" charset="-120"/>
              <a:ea typeface="微軟正黑體" panose="020B0604030504040204" pitchFamily="34" charset="-120"/>
            </a:endParaRPr>
          </a:p>
        </p:txBody>
      </p:sp>
      <p:sp>
        <p:nvSpPr>
          <p:cNvPr id="14" name="矩形 13"/>
          <p:cNvSpPr/>
          <p:nvPr/>
        </p:nvSpPr>
        <p:spPr>
          <a:xfrm>
            <a:off x="10496597" y="1556359"/>
            <a:ext cx="1476302" cy="646331"/>
          </a:xfrm>
          <a:prstGeom prst="rect">
            <a:avLst/>
          </a:prstGeom>
        </p:spPr>
        <p:txBody>
          <a:bodyPr wrap="none">
            <a:spAutoFit/>
          </a:bodyPr>
          <a:lstStyle/>
          <a:p>
            <a:pPr fontAlgn="ctr"/>
            <a:r>
              <a:rPr lang="en-US" altLang="zh-TW" dirty="0" smtClean="0">
                <a:latin typeface="微軟正黑體" panose="020B0604030504040204" pitchFamily="34" charset="-120"/>
                <a:ea typeface="微軟正黑體" panose="020B0604030504040204" pitchFamily="34" charset="-120"/>
              </a:rPr>
              <a:t>STP-1000</a:t>
            </a:r>
          </a:p>
          <a:p>
            <a:pPr fontAlgn="ctr"/>
            <a:r>
              <a:rPr lang="en-US" altLang="zh-TW" dirty="0" smtClean="0">
                <a:latin typeface="微軟正黑體" panose="020B0604030504040204" pitchFamily="34" charset="-120"/>
                <a:ea typeface="微軟正黑體" panose="020B0604030504040204" pitchFamily="34" charset="-120"/>
              </a:rPr>
              <a:t>(BEAMLINE)</a:t>
            </a:r>
            <a:endParaRPr lang="en-US" altLang="zh-TW" dirty="0">
              <a:latin typeface="微軟正黑體" panose="020B0604030504040204" pitchFamily="34" charset="-120"/>
              <a:ea typeface="微軟正黑體" panose="020B0604030504040204" pitchFamily="34" charset="-120"/>
            </a:endParaRPr>
          </a:p>
        </p:txBody>
      </p:sp>
      <p:sp>
        <p:nvSpPr>
          <p:cNvPr id="15" name="矩形 14"/>
          <p:cNvSpPr/>
          <p:nvPr/>
        </p:nvSpPr>
        <p:spPr>
          <a:xfrm>
            <a:off x="10512509" y="4314610"/>
            <a:ext cx="1345946" cy="646331"/>
          </a:xfrm>
          <a:prstGeom prst="rect">
            <a:avLst/>
          </a:prstGeom>
        </p:spPr>
        <p:txBody>
          <a:bodyPr wrap="none">
            <a:spAutoFit/>
          </a:bodyPr>
          <a:lstStyle/>
          <a:p>
            <a:pPr fontAlgn="ctr"/>
            <a:r>
              <a:rPr lang="en-US" altLang="zh-TW" dirty="0" smtClean="0">
                <a:latin typeface="微軟正黑體" panose="020B0604030504040204" pitchFamily="34" charset="-120"/>
                <a:ea typeface="微軟正黑體" panose="020B0604030504040204" pitchFamily="34" charset="-120"/>
              </a:rPr>
              <a:t>CT-250F</a:t>
            </a:r>
          </a:p>
          <a:p>
            <a:pPr fontAlgn="ctr"/>
            <a:r>
              <a:rPr lang="en-US" altLang="zh-TW" dirty="0" smtClean="0">
                <a:latin typeface="微軟正黑體" panose="020B0604030504040204" pitchFamily="34" charset="-120"/>
                <a:ea typeface="微軟正黑體" panose="020B0604030504040204" pitchFamily="34" charset="-120"/>
              </a:rPr>
              <a:t>(PROCESS)</a:t>
            </a:r>
            <a:endParaRPr lang="en-US" altLang="zh-TW" dirty="0">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8089614" y="6387034"/>
            <a:ext cx="1853293" cy="369332"/>
          </a:xfrm>
          <a:prstGeom prst="rect">
            <a:avLst/>
          </a:prstGeom>
          <a:noFill/>
        </p:spPr>
        <p:txBody>
          <a:bodyPr wrap="square" rtlCol="0">
            <a:spAutoFit/>
          </a:bodyPr>
          <a:lstStyle/>
          <a:p>
            <a:pPr fontAlgn="ctr"/>
            <a:r>
              <a:rPr lang="en-US" altLang="zh-TW" dirty="0" smtClean="0">
                <a:latin typeface="微軟正黑體" panose="020B0604030504040204" pitchFamily="34" charset="-120"/>
                <a:ea typeface="微軟正黑體" panose="020B0604030504040204" pitchFamily="34" charset="-120"/>
              </a:rPr>
              <a:t>QDP80</a:t>
            </a:r>
            <a:r>
              <a:rPr lang="zh-TW" altLang="en-US" dirty="0" smtClean="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RP3)</a:t>
            </a:r>
            <a:endParaRPr lang="en-US" altLang="zh-TW" dirty="0">
              <a:latin typeface="微軟正黑體" panose="020B0604030504040204" pitchFamily="34" charset="-120"/>
              <a:ea typeface="微軟正黑體" panose="020B0604030504040204" pitchFamily="34" charset="-120"/>
            </a:endParaRPr>
          </a:p>
        </p:txBody>
      </p:sp>
      <p:sp>
        <p:nvSpPr>
          <p:cNvPr id="24" name="矩形 23"/>
          <p:cNvSpPr/>
          <p:nvPr/>
        </p:nvSpPr>
        <p:spPr>
          <a:xfrm>
            <a:off x="4136870" y="6302546"/>
            <a:ext cx="2640467" cy="369332"/>
          </a:xfrm>
          <a:prstGeom prst="rect">
            <a:avLst/>
          </a:prstGeom>
        </p:spPr>
        <p:txBody>
          <a:bodyPr wrap="none">
            <a:spAutoFit/>
          </a:bodyPr>
          <a:lstStyle/>
          <a:p>
            <a:pPr algn="ctr" fontAlgn="ctr"/>
            <a:r>
              <a:rPr lang="en-US" altLang="zh-TW" dirty="0" smtClean="0">
                <a:latin typeface="微軟正黑體" panose="020B0604030504040204" pitchFamily="34" charset="-120"/>
                <a:ea typeface="微軟正黑體" panose="020B0604030504040204" pitchFamily="34" charset="-120"/>
              </a:rPr>
              <a:t>QDP40+QMB250(RP2)</a:t>
            </a:r>
            <a:endParaRPr lang="en-US" altLang="zh-TW" dirty="0">
              <a:latin typeface="微軟正黑體" panose="020B0604030504040204" pitchFamily="34" charset="-120"/>
              <a:ea typeface="微軟正黑體" panose="020B0604030504040204" pitchFamily="34" charset="-120"/>
            </a:endParaRPr>
          </a:p>
        </p:txBody>
      </p:sp>
      <p:sp>
        <p:nvSpPr>
          <p:cNvPr id="30" name="矩形 29"/>
          <p:cNvSpPr/>
          <p:nvPr/>
        </p:nvSpPr>
        <p:spPr>
          <a:xfrm>
            <a:off x="1327966" y="6248534"/>
            <a:ext cx="1476302" cy="646331"/>
          </a:xfrm>
          <a:prstGeom prst="rect">
            <a:avLst/>
          </a:prstGeom>
        </p:spPr>
        <p:txBody>
          <a:bodyPr wrap="none">
            <a:spAutoFit/>
          </a:bodyPr>
          <a:lstStyle/>
          <a:p>
            <a:pPr fontAlgn="ctr"/>
            <a:r>
              <a:rPr lang="en-US" altLang="zh-TW" dirty="0" smtClean="0">
                <a:latin typeface="微軟正黑體" panose="020B0604030504040204" pitchFamily="34" charset="-120"/>
                <a:ea typeface="微軟正黑體" panose="020B0604030504040204" pitchFamily="34" charset="-120"/>
              </a:rPr>
              <a:t>STP-300</a:t>
            </a:r>
          </a:p>
          <a:p>
            <a:pPr fontAlgn="ctr"/>
            <a:r>
              <a:rPr lang="en-US" altLang="zh-TW" dirty="0" smtClean="0">
                <a:latin typeface="微軟正黑體" panose="020B0604030504040204" pitchFamily="34" charset="-120"/>
                <a:ea typeface="微軟正黑體" panose="020B0604030504040204" pitchFamily="34" charset="-120"/>
              </a:rPr>
              <a:t>(BEAMLINE)</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3829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anose="020B0604030504040204" pitchFamily="34" charset="-120"/>
                <a:ea typeface="微軟正黑體" panose="020B0604030504040204" pitchFamily="34" charset="-120"/>
              </a:rPr>
              <a:t>本週心得</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r>
              <a:rPr lang="zh-TW" altLang="zh-TW" dirty="0">
                <a:latin typeface="微軟正黑體" panose="020B0604030504040204" pitchFamily="34" charset="-120"/>
                <a:ea typeface="微軟正黑體" panose="020B0604030504040204" pitchFamily="34" charset="-120"/>
              </a:rPr>
              <a:t>這兩週大部分都在學習在</a:t>
            </a:r>
            <a:r>
              <a:rPr lang="en-US" altLang="zh-TW" dirty="0">
                <a:latin typeface="微軟正黑體" panose="020B0604030504040204" pitchFamily="34" charset="-120"/>
                <a:ea typeface="微軟正黑體" panose="020B0604030504040204" pitchFamily="34" charset="-120"/>
              </a:rPr>
              <a:t>P/M</a:t>
            </a:r>
            <a:r>
              <a:rPr lang="zh-TW" altLang="zh-TW" dirty="0">
                <a:latin typeface="微軟正黑體" panose="020B0604030504040204" pitchFamily="34" charset="-120"/>
                <a:ea typeface="微軟正黑體" panose="020B0604030504040204" pitchFamily="34" charset="-120"/>
              </a:rPr>
              <a:t>時更換</a:t>
            </a:r>
            <a:r>
              <a:rPr lang="en-US" altLang="zh-TW" dirty="0">
                <a:latin typeface="微軟正黑體" panose="020B0604030504040204" pitchFamily="34" charset="-120"/>
                <a:ea typeface="微軟正黑體" panose="020B0604030504040204" pitchFamily="34" charset="-120"/>
              </a:rPr>
              <a:t>source head</a:t>
            </a:r>
            <a:r>
              <a:rPr lang="zh-TW" altLang="zh-TW"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electrode</a:t>
            </a:r>
            <a:r>
              <a:rPr lang="zh-TW" altLang="zh-TW" dirty="0">
                <a:latin typeface="微軟正黑體" panose="020B0604030504040204" pitchFamily="34" charset="-120"/>
                <a:ea typeface="微軟正黑體" panose="020B0604030504040204" pitchFamily="34" charset="-120"/>
              </a:rPr>
              <a:t>和清潔</a:t>
            </a:r>
            <a:r>
              <a:rPr lang="en-US" altLang="zh-TW" dirty="0">
                <a:latin typeface="微軟正黑體" panose="020B0604030504040204" pitchFamily="34" charset="-120"/>
                <a:ea typeface="微軟正黑體" panose="020B0604030504040204" pitchFamily="34" charset="-120"/>
              </a:rPr>
              <a:t>bushing</a:t>
            </a:r>
            <a:r>
              <a:rPr lang="zh-TW" altLang="zh-TW" dirty="0">
                <a:latin typeface="微軟正黑體" panose="020B0604030504040204" pitchFamily="34" charset="-120"/>
                <a:ea typeface="微軟正黑體" panose="020B0604030504040204" pitchFamily="34" charset="-120"/>
              </a:rPr>
              <a:t>，以及一些處理上要注意的地方，還有大概學習破真空、建真空的方法，這邊的順序對我來說有些複雜，只能多抄筆記來幫助記憶。這週比起前兩週適應了許多，更換</a:t>
            </a:r>
            <a:r>
              <a:rPr lang="en-US" altLang="zh-TW" dirty="0">
                <a:latin typeface="微軟正黑體" panose="020B0604030504040204" pitchFamily="34" charset="-120"/>
                <a:ea typeface="微軟正黑體" panose="020B0604030504040204" pitchFamily="34" charset="-120"/>
              </a:rPr>
              <a:t>source head</a:t>
            </a:r>
            <a:r>
              <a:rPr lang="zh-TW" altLang="zh-TW"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electrode</a:t>
            </a:r>
            <a:r>
              <a:rPr lang="zh-TW" altLang="zh-TW" dirty="0">
                <a:latin typeface="微軟正黑體" panose="020B0604030504040204" pitchFamily="34" charset="-120"/>
                <a:ea typeface="微軟正黑體" panose="020B0604030504040204" pitchFamily="34" charset="-120"/>
              </a:rPr>
              <a:t>還有很多要細心處理的地方，第一次更換</a:t>
            </a:r>
            <a:r>
              <a:rPr lang="en-US" altLang="zh-TW" dirty="0">
                <a:latin typeface="微軟正黑體" panose="020B0604030504040204" pitchFamily="34" charset="-120"/>
                <a:ea typeface="微軟正黑體" panose="020B0604030504040204" pitchFamily="34" charset="-120"/>
              </a:rPr>
              <a:t>200</a:t>
            </a:r>
            <a:r>
              <a:rPr lang="zh-TW" altLang="zh-TW" dirty="0">
                <a:latin typeface="微軟正黑體" panose="020B0604030504040204" pitchFamily="34" charset="-120"/>
                <a:ea typeface="微軟正黑體" panose="020B0604030504040204" pitchFamily="34" charset="-120"/>
              </a:rPr>
              <a:t>型的</a:t>
            </a:r>
            <a:r>
              <a:rPr lang="en-US" altLang="zh-TW" dirty="0">
                <a:latin typeface="微軟正黑體" panose="020B0604030504040204" pitchFamily="34" charset="-120"/>
                <a:ea typeface="微軟正黑體" panose="020B0604030504040204" pitchFamily="34" charset="-120"/>
              </a:rPr>
              <a:t>electrode</a:t>
            </a:r>
            <a:r>
              <a:rPr lang="zh-TW" altLang="zh-TW" dirty="0">
                <a:latin typeface="微軟正黑體" panose="020B0604030504040204" pitchFamily="34" charset="-120"/>
                <a:ea typeface="微軟正黑體" panose="020B0604030504040204" pitchFamily="34" charset="-120"/>
              </a:rPr>
              <a:t>時抬到手快沒有力氣，要多加練習才能在技巧上更加熟練，也讓我覺得下班時間可能要多加運動。</a:t>
            </a:r>
          </a:p>
          <a:p>
            <a:endParaRPr lang="zh-TW" altLang="en-US" dirty="0"/>
          </a:p>
        </p:txBody>
      </p:sp>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14</a:t>
            </a:fld>
            <a:endParaRPr lang="zh-TW" altLang="en-US"/>
          </a:p>
        </p:txBody>
      </p:sp>
    </p:spTree>
    <p:extLst>
      <p:ext uri="{BB962C8B-B14F-4D97-AF65-F5344CB8AC3E}">
        <p14:creationId xmlns:p14="http://schemas.microsoft.com/office/powerpoint/2010/main" val="198998607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anose="020B0604030504040204" pitchFamily="34" charset="-120"/>
                <a:ea typeface="微軟正黑體" panose="020B0604030504040204" pitchFamily="34" charset="-120"/>
              </a:rPr>
              <a:t>主旨</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r>
              <a:rPr lang="zh-TW" altLang="en-US" dirty="0" smtClean="0">
                <a:latin typeface="微軟正黑體" panose="020B0604030504040204" pitchFamily="34" charset="-120"/>
                <a:ea typeface="微軟正黑體" panose="020B0604030504040204" pitchFamily="34" charset="-120"/>
              </a:rPr>
              <a:t>真空系統</a:t>
            </a:r>
            <a:endParaRPr lang="en-US" altLang="zh-TW" dirty="0" smtClean="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真空幫浦原理</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乾式幫浦、渦輪分子幫浦、冷凍幫浦</a:t>
            </a:r>
            <a:r>
              <a:rPr lang="en-US" altLang="zh-TW" dirty="0" smtClean="0">
                <a:latin typeface="微軟正黑體" panose="020B0604030504040204" pitchFamily="34" charset="-120"/>
                <a:ea typeface="微軟正黑體" panose="020B0604030504040204" pitchFamily="34" charset="-120"/>
              </a:rPr>
              <a:t>)</a:t>
            </a:r>
          </a:p>
          <a:p>
            <a:r>
              <a:rPr lang="zh-TW" altLang="en-US" dirty="0" smtClean="0">
                <a:latin typeface="微軟正黑體" panose="020B0604030504040204" pitchFamily="34" charset="-120"/>
                <a:ea typeface="微軟正黑體" panose="020B0604030504040204" pitchFamily="34" charset="-120"/>
              </a:rPr>
              <a:t>機台真空幫浦型號</a:t>
            </a:r>
            <a:r>
              <a:rPr lang="en-US" altLang="zh-TW" dirty="0">
                <a:latin typeface="微軟正黑體" panose="020B0604030504040204" pitchFamily="34" charset="-120"/>
                <a:ea typeface="微軟正黑體" panose="020B0604030504040204" pitchFamily="34" charset="-120"/>
              </a:rPr>
              <a:t>(GSD-100</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GSD-200</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E500</a:t>
            </a:r>
            <a:r>
              <a:rPr lang="en-US" altLang="zh-TW" dirty="0" smtClean="0">
                <a:latin typeface="微軟正黑體" panose="020B0604030504040204" pitchFamily="34" charset="-120"/>
                <a:ea typeface="微軟正黑體" panose="020B0604030504040204" pitchFamily="34" charset="-120"/>
              </a:rPr>
              <a:t>)</a:t>
            </a:r>
          </a:p>
          <a:p>
            <a:r>
              <a:rPr lang="zh-TW" altLang="en-US" dirty="0" smtClean="0">
                <a:latin typeface="微軟正黑體" panose="020B0604030504040204" pitchFamily="34" charset="-120"/>
                <a:ea typeface="微軟正黑體" panose="020B0604030504040204" pitchFamily="34" charset="-120"/>
              </a:rPr>
              <a:t>真空幫浦配置</a:t>
            </a:r>
            <a:r>
              <a:rPr lang="en-US" altLang="zh-TW" dirty="0" smtClean="0">
                <a:latin typeface="微軟正黑體" panose="020B0604030504040204" pitchFamily="34" charset="-120"/>
                <a:ea typeface="微軟正黑體" panose="020B0604030504040204" pitchFamily="34" charset="-120"/>
              </a:rPr>
              <a:t>(GSD-100</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GSD-200</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E500)</a:t>
            </a:r>
          </a:p>
          <a:p>
            <a:r>
              <a:rPr lang="zh-TW" altLang="en-US" dirty="0" smtClean="0">
                <a:latin typeface="微軟正黑體" panose="020B0604030504040204" pitchFamily="34" charset="-120"/>
                <a:ea typeface="微軟正黑體" panose="020B0604030504040204" pitchFamily="34" charset="-120"/>
              </a:rPr>
              <a:t>本週</a:t>
            </a:r>
            <a:r>
              <a:rPr lang="zh-TW" altLang="en-US" dirty="0">
                <a:latin typeface="微軟正黑體" panose="020B0604030504040204" pitchFamily="34" charset="-120"/>
                <a:ea typeface="微軟正黑體" panose="020B0604030504040204" pitchFamily="34" charset="-120"/>
              </a:rPr>
              <a:t>心得</a:t>
            </a:r>
          </a:p>
        </p:txBody>
      </p:sp>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2</a:t>
            </a:fld>
            <a:endParaRPr lang="zh-TW" altLang="en-US"/>
          </a:p>
        </p:txBody>
      </p:sp>
    </p:spTree>
    <p:extLst>
      <p:ext uri="{BB962C8B-B14F-4D97-AF65-F5344CB8AC3E}">
        <p14:creationId xmlns:p14="http://schemas.microsoft.com/office/powerpoint/2010/main" val="2279141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stretch>
            <a:fillRect/>
          </a:stretch>
        </p:blipFill>
        <p:spPr>
          <a:xfrm>
            <a:off x="298096" y="1417638"/>
            <a:ext cx="5349634" cy="3603249"/>
          </a:xfrm>
          <a:prstGeom prst="rect">
            <a:avLst/>
          </a:prstGeom>
        </p:spPr>
      </p:pic>
      <p:sp>
        <p:nvSpPr>
          <p:cNvPr id="2" name="標題 1"/>
          <p:cNvSpPr>
            <a:spLocks noGrp="1"/>
          </p:cNvSpPr>
          <p:nvPr>
            <p:ph type="title"/>
          </p:nvPr>
        </p:nvSpPr>
        <p:spPr/>
        <p:txBody>
          <a:bodyPr/>
          <a:lstStyle/>
          <a:p>
            <a:r>
              <a:rPr lang="zh-TW" altLang="en-US" dirty="0" smtClean="0">
                <a:latin typeface="微軟正黑體" panose="020B0604030504040204" pitchFamily="34" charset="-120"/>
                <a:ea typeface="微軟正黑體" panose="020B0604030504040204" pitchFamily="34" charset="-120"/>
              </a:rPr>
              <a:t>真空系統</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118166" y="1600201"/>
            <a:ext cx="5464233" cy="4525963"/>
          </a:xfrm>
        </p:spPr>
        <p:txBody>
          <a:bodyPr/>
          <a:lstStyle/>
          <a:p>
            <a:r>
              <a:rPr lang="zh-TW" altLang="zh-TW" b="0" dirty="0">
                <a:latin typeface="微軟正黑體" panose="020B0604030504040204" pitchFamily="34" charset="-120"/>
                <a:ea typeface="微軟正黑體" panose="020B0604030504040204" pitchFamily="34" charset="-120"/>
              </a:rPr>
              <a:t>先用乾式機械幫浦抽粗抽至約</a:t>
            </a:r>
            <a:r>
              <a:rPr lang="en-US" altLang="zh-TW" b="0" dirty="0">
                <a:latin typeface="微軟正黑體" panose="020B0604030504040204" pitchFamily="34" charset="-120"/>
                <a:ea typeface="微軟正黑體" panose="020B0604030504040204" pitchFamily="34" charset="-120"/>
              </a:rPr>
              <a:t>1E-3 </a:t>
            </a:r>
            <a:r>
              <a:rPr lang="en-US" altLang="zh-TW" b="0" dirty="0" err="1">
                <a:latin typeface="微軟正黑體" panose="020B0604030504040204" pitchFamily="34" charset="-120"/>
                <a:ea typeface="微軟正黑體" panose="020B0604030504040204" pitchFamily="34" charset="-120"/>
              </a:rPr>
              <a:t>Torr</a:t>
            </a:r>
            <a:r>
              <a:rPr lang="zh-TW" altLang="zh-TW" b="0" dirty="0">
                <a:latin typeface="微軟正黑體" panose="020B0604030504040204" pitchFamily="34" charset="-120"/>
                <a:ea typeface="微軟正黑體" panose="020B0604030504040204" pitchFamily="34" charset="-120"/>
              </a:rPr>
              <a:t>，再換由渦輪分子幫浦或冷凍幫浦抽至約</a:t>
            </a:r>
            <a:r>
              <a:rPr lang="en-US" altLang="zh-TW" b="0" dirty="0">
                <a:latin typeface="微軟正黑體" panose="020B0604030504040204" pitchFamily="34" charset="-120"/>
                <a:ea typeface="微軟正黑體" panose="020B0604030504040204" pitchFamily="34" charset="-120"/>
              </a:rPr>
              <a:t>1E-7 </a:t>
            </a:r>
            <a:r>
              <a:rPr lang="en-US" altLang="zh-TW" b="0" dirty="0" err="1" smtClean="0">
                <a:latin typeface="微軟正黑體" panose="020B0604030504040204" pitchFamily="34" charset="-120"/>
                <a:ea typeface="微軟正黑體" panose="020B0604030504040204" pitchFamily="34" charset="-120"/>
              </a:rPr>
              <a:t>Torr</a:t>
            </a:r>
            <a:r>
              <a:rPr lang="zh-TW" altLang="en-US" b="0" dirty="0" smtClean="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3</a:t>
            </a:fld>
            <a:endParaRPr lang="zh-TW" altLang="en-US"/>
          </a:p>
        </p:txBody>
      </p:sp>
      <p:sp>
        <p:nvSpPr>
          <p:cNvPr id="11" name="橢圓 10"/>
          <p:cNvSpPr/>
          <p:nvPr/>
        </p:nvSpPr>
        <p:spPr>
          <a:xfrm>
            <a:off x="2354968" y="3767315"/>
            <a:ext cx="770617" cy="39736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4327654" y="3837613"/>
            <a:ext cx="709860" cy="32706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1598511" y="4672546"/>
            <a:ext cx="756457" cy="3483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a:blip r:embed="rId3"/>
          <a:stretch>
            <a:fillRect/>
          </a:stretch>
        </p:blipFill>
        <p:spPr>
          <a:xfrm>
            <a:off x="812399" y="5112328"/>
            <a:ext cx="10567201" cy="982758"/>
          </a:xfrm>
          <a:prstGeom prst="rect">
            <a:avLst/>
          </a:prstGeom>
        </p:spPr>
      </p:pic>
    </p:spTree>
    <p:extLst>
      <p:ext uri="{BB962C8B-B14F-4D97-AF65-F5344CB8AC3E}">
        <p14:creationId xmlns:p14="http://schemas.microsoft.com/office/powerpoint/2010/main" val="2614849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anose="020B0604030504040204" pitchFamily="34" charset="-120"/>
                <a:ea typeface="微軟正黑體" panose="020B0604030504040204" pitchFamily="34" charset="-120"/>
              </a:rPr>
              <a:t>真空幫浦原理</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乾式幫浦</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109854" y="1600201"/>
            <a:ext cx="5472545" cy="4525963"/>
          </a:xfrm>
        </p:spPr>
        <p:txBody>
          <a:bodyPr/>
          <a:lstStyle/>
          <a:p>
            <a:r>
              <a:rPr lang="zh-TW" altLang="zh-TW" b="0" dirty="0">
                <a:latin typeface="微軟正黑體" panose="020B0604030504040204" pitchFamily="34" charset="-120"/>
                <a:ea typeface="微軟正黑體" panose="020B0604030504040204" pitchFamily="34" charset="-120"/>
              </a:rPr>
              <a:t>由一對迴轉的漩渦狀螺旋的</a:t>
            </a:r>
            <a:r>
              <a:rPr lang="zh-TW" altLang="zh-TW" b="0" dirty="0" smtClean="0">
                <a:latin typeface="微軟正黑體" panose="020B0604030504040204" pitchFamily="34" charset="-120"/>
                <a:ea typeface="微軟正黑體" panose="020B0604030504040204" pitchFamily="34" charset="-120"/>
              </a:rPr>
              <a:t>轉子反向</a:t>
            </a:r>
            <a:r>
              <a:rPr lang="zh-TW" altLang="zh-TW" b="0" dirty="0">
                <a:latin typeface="微軟正黑體" panose="020B0604030504040204" pitchFamily="34" charset="-120"/>
                <a:ea typeface="微軟正黑體" panose="020B0604030504040204" pitchFamily="34" charset="-120"/>
              </a:rPr>
              <a:t>迴轉，產生吸氣和排氣的抽氣</a:t>
            </a:r>
            <a:r>
              <a:rPr lang="zh-TW" altLang="zh-TW" b="0" dirty="0" smtClean="0">
                <a:latin typeface="微軟正黑體" panose="020B0604030504040204" pitchFamily="34" charset="-120"/>
                <a:ea typeface="微軟正黑體" panose="020B0604030504040204" pitchFamily="34" charset="-120"/>
              </a:rPr>
              <a:t>設備</a:t>
            </a:r>
            <a:r>
              <a:rPr lang="zh-TW" altLang="en-US" b="0" dirty="0" smtClean="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4</a:t>
            </a:fld>
            <a:endParaRPr lang="zh-TW" altLang="en-US"/>
          </a:p>
        </p:txBody>
      </p:sp>
      <p:pic>
        <p:nvPicPr>
          <p:cNvPr id="5" name="圖片 4"/>
          <p:cNvPicPr>
            <a:picLocks noChangeAspect="1"/>
          </p:cNvPicPr>
          <p:nvPr/>
        </p:nvPicPr>
        <p:blipFill>
          <a:blip r:embed="rId2"/>
          <a:stretch>
            <a:fillRect/>
          </a:stretch>
        </p:blipFill>
        <p:spPr>
          <a:xfrm>
            <a:off x="517121" y="1417638"/>
            <a:ext cx="5510632" cy="2532957"/>
          </a:xfrm>
          <a:prstGeom prst="rect">
            <a:avLst/>
          </a:prstGeom>
        </p:spPr>
      </p:pic>
      <p:sp>
        <p:nvSpPr>
          <p:cNvPr id="6" name="文字方塊 5"/>
          <p:cNvSpPr txBox="1"/>
          <p:nvPr/>
        </p:nvSpPr>
        <p:spPr>
          <a:xfrm>
            <a:off x="609600" y="4133158"/>
            <a:ext cx="5735782" cy="2031325"/>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1</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2.</a:t>
            </a:r>
            <a:r>
              <a:rPr lang="zh-TW" altLang="en-US" dirty="0" smtClean="0">
                <a:latin typeface="微軟正黑體" panose="020B0604030504040204" pitchFamily="34" charset="-120"/>
                <a:ea typeface="微軟正黑體" panose="020B0604030504040204" pitchFamily="34" charset="-120"/>
              </a:rPr>
              <a:t> 轉子</a:t>
            </a:r>
            <a:endParaRPr lang="en-US" altLang="zh-TW" dirty="0" smtClean="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3.</a:t>
            </a:r>
            <a:r>
              <a:rPr lang="zh-TW" altLang="en-US" dirty="0" smtClean="0">
                <a:latin typeface="微軟正黑體" panose="020B0604030504040204" pitchFamily="34" charset="-120"/>
                <a:ea typeface="微軟正黑體" panose="020B0604030504040204" pitchFamily="34" charset="-120"/>
              </a:rPr>
              <a:t> 帶動齒輪</a:t>
            </a:r>
            <a:endParaRPr lang="en-US" altLang="zh-TW" dirty="0" smtClean="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5.</a:t>
            </a:r>
            <a:r>
              <a:rPr lang="zh-TW" altLang="en-US" dirty="0" smtClean="0">
                <a:latin typeface="微軟正黑體" panose="020B0604030504040204" pitchFamily="34" charset="-120"/>
                <a:ea typeface="微軟正黑體" panose="020B0604030504040204" pitchFamily="34" charset="-120"/>
              </a:rPr>
              <a:t> 進氣口</a:t>
            </a:r>
            <a:endParaRPr lang="en-US" altLang="zh-TW" dirty="0" smtClean="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6</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7.</a:t>
            </a:r>
            <a:r>
              <a:rPr lang="zh-TW" altLang="en-US" dirty="0" smtClean="0">
                <a:latin typeface="微軟正黑體" panose="020B0604030504040204" pitchFamily="34" charset="-120"/>
                <a:ea typeface="微軟正黑體" panose="020B0604030504040204" pitchFamily="34" charset="-120"/>
              </a:rPr>
              <a:t> 排氣口</a:t>
            </a:r>
            <a:endParaRPr lang="en-US" altLang="zh-TW" dirty="0" smtClean="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8.</a:t>
            </a:r>
            <a:r>
              <a:rPr lang="zh-TW" altLang="en-US" dirty="0" smtClean="0">
                <a:latin typeface="微軟正黑體" panose="020B0604030504040204" pitchFamily="34" charset="-120"/>
                <a:ea typeface="微軟正黑體" panose="020B0604030504040204" pitchFamily="34" charset="-120"/>
              </a:rPr>
              <a:t> 水循環管路</a:t>
            </a:r>
            <a:endParaRPr lang="en-US" altLang="zh-TW" dirty="0" smtClean="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10.</a:t>
            </a:r>
            <a:r>
              <a:rPr lang="zh-TW" altLang="en-US" dirty="0" smtClean="0">
                <a:latin typeface="微軟正黑體" panose="020B0604030504040204" pitchFamily="34" charset="-120"/>
                <a:ea typeface="微軟正黑體" panose="020B0604030504040204" pitchFamily="34" charset="-120"/>
              </a:rPr>
              <a:t>清潔油</a:t>
            </a:r>
            <a:r>
              <a:rPr lang="en-US" altLang="zh-TW" dirty="0" smtClean="0">
                <a:latin typeface="微軟正黑體" panose="020B0604030504040204" pitchFamily="34" charset="-120"/>
                <a:ea typeface="微軟正黑體" panose="020B0604030504040204" pitchFamily="34" charset="-120"/>
              </a:rPr>
              <a:t>or</a:t>
            </a:r>
            <a:r>
              <a:rPr lang="zh-TW" altLang="en-US" dirty="0" smtClean="0">
                <a:latin typeface="微軟正黑體" panose="020B0604030504040204" pitchFamily="34" charset="-120"/>
                <a:ea typeface="微軟正黑體" panose="020B0604030504040204" pitchFamily="34" charset="-120"/>
              </a:rPr>
              <a:t>氣口</a:t>
            </a:r>
            <a:endParaRPr lang="en-US" altLang="zh-TW" dirty="0" smtClean="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6329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真空幫浦原理</a:t>
            </a:r>
            <a:r>
              <a:rPr lang="en-US" altLang="zh-TW" dirty="0" smtClean="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渦輪分子幫浦</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126480" y="1600201"/>
            <a:ext cx="5455920" cy="4525963"/>
          </a:xfrm>
        </p:spPr>
        <p:txBody>
          <a:bodyPr/>
          <a:lstStyle/>
          <a:p>
            <a:r>
              <a:rPr lang="zh-TW" altLang="zh-TW" b="0" dirty="0">
                <a:latin typeface="微軟正黑體" panose="020B0604030504040204" pitchFamily="34" charset="-120"/>
                <a:ea typeface="微軟正黑體" panose="020B0604030504040204" pitchFamily="34" charset="-120"/>
              </a:rPr>
              <a:t>渦輪分子幫浦</a:t>
            </a:r>
            <a:r>
              <a:rPr lang="zh-TW" altLang="zh-TW" b="0" dirty="0" smtClean="0">
                <a:latin typeface="微軟正黑體" panose="020B0604030504040204" pitchFamily="34" charset="-120"/>
                <a:ea typeface="微軟正黑體" panose="020B0604030504040204" pitchFamily="34" charset="-120"/>
              </a:rPr>
              <a:t>為由</a:t>
            </a:r>
            <a:r>
              <a:rPr lang="zh-TW" altLang="zh-TW" b="0" dirty="0">
                <a:latin typeface="微軟正黑體" panose="020B0604030504040204" pitchFamily="34" charset="-120"/>
                <a:ea typeface="微軟正黑體" panose="020B0604030504040204" pitchFamily="34" charset="-120"/>
              </a:rPr>
              <a:t>多層轉動葉片與靜止葉片相互交錯，形成</a:t>
            </a:r>
            <a:r>
              <a:rPr lang="zh-TW" altLang="zh-TW" b="0" dirty="0" smtClean="0">
                <a:latin typeface="微軟正黑體" panose="020B0604030504040204" pitchFamily="34" charset="-120"/>
                <a:ea typeface="微軟正黑體" panose="020B0604030504040204" pitchFamily="34" charset="-120"/>
              </a:rPr>
              <a:t>一層一層的</a:t>
            </a:r>
            <a:r>
              <a:rPr lang="zh-TW" altLang="zh-TW" b="0" dirty="0">
                <a:latin typeface="微軟正黑體" panose="020B0604030504040204" pitchFamily="34" charset="-120"/>
                <a:ea typeface="微軟正黑體" panose="020B0604030504040204" pitchFamily="34" charset="-120"/>
              </a:rPr>
              <a:t>複合式</a:t>
            </a:r>
            <a:r>
              <a:rPr lang="zh-TW" altLang="zh-TW" b="0" dirty="0" smtClean="0">
                <a:latin typeface="微軟正黑體" panose="020B0604030504040204" pitchFamily="34" charset="-120"/>
                <a:ea typeface="微軟正黑體" panose="020B0604030504040204" pitchFamily="34" charset="-120"/>
              </a:rPr>
              <a:t>結構</a:t>
            </a:r>
            <a:r>
              <a:rPr lang="zh-TW" altLang="en-US" b="0" dirty="0">
                <a:latin typeface="微軟正黑體" panose="020B0604030504040204" pitchFamily="34" charset="-120"/>
                <a:ea typeface="微軟正黑體" panose="020B0604030504040204" pitchFamily="34" charset="-120"/>
              </a:rPr>
              <a:t>，</a:t>
            </a:r>
            <a:r>
              <a:rPr lang="zh-TW" altLang="en-US" b="0" dirty="0" smtClean="0">
                <a:latin typeface="微軟正黑體" panose="020B0604030504040204" pitchFamily="34" charset="-120"/>
                <a:ea typeface="微軟正黑體" panose="020B0604030504040204" pitchFamily="34" charset="-120"/>
              </a:rPr>
              <a:t>而中</a:t>
            </a:r>
            <a:r>
              <a:rPr lang="zh-TW" altLang="zh-TW" b="0" dirty="0" smtClean="0">
                <a:latin typeface="微軟正黑體" panose="020B0604030504040204" pitchFamily="34" charset="-120"/>
                <a:ea typeface="微軟正黑體" panose="020B0604030504040204" pitchFamily="34" charset="-120"/>
              </a:rPr>
              <a:t>間</a:t>
            </a:r>
            <a:r>
              <a:rPr lang="zh-TW" altLang="zh-TW" b="0" dirty="0">
                <a:latin typeface="微軟正黑體" panose="020B0604030504040204" pitchFamily="34" charset="-120"/>
                <a:ea typeface="微軟正黑體" panose="020B0604030504040204" pitchFamily="34" charset="-120"/>
              </a:rPr>
              <a:t>的</a:t>
            </a:r>
            <a:r>
              <a:rPr lang="zh-TW" altLang="zh-TW" b="0" dirty="0" smtClean="0">
                <a:latin typeface="微軟正黑體" panose="020B0604030504040204" pitchFamily="34" charset="-120"/>
                <a:ea typeface="微軟正黑體" panose="020B0604030504040204" pitchFamily="34" charset="-120"/>
              </a:rPr>
              <a:t>軸是</a:t>
            </a:r>
            <a:r>
              <a:rPr lang="zh-TW" altLang="zh-TW" b="0" dirty="0">
                <a:latin typeface="微軟正黑體" panose="020B0604030504040204" pitchFamily="34" charset="-120"/>
                <a:ea typeface="微軟正黑體" panose="020B0604030504040204" pitchFamily="34" charset="-120"/>
              </a:rPr>
              <a:t>利用磁浮原理讓整個轉子漂浮於空中</a:t>
            </a:r>
            <a:r>
              <a:rPr lang="zh-TW" altLang="zh-TW" b="0" dirty="0" smtClean="0">
                <a:latin typeface="微軟正黑體" panose="020B0604030504040204" pitchFamily="34" charset="-120"/>
                <a:ea typeface="微軟正黑體" panose="020B0604030504040204" pitchFamily="34" charset="-120"/>
              </a:rPr>
              <a:t>自轉</a:t>
            </a:r>
            <a:r>
              <a:rPr lang="zh-TW" altLang="en-US" b="0" dirty="0" smtClean="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5</a:t>
            </a:fld>
            <a:endParaRPr lang="zh-TW" altLang="en-US"/>
          </a:p>
        </p:txBody>
      </p:sp>
      <p:pic>
        <p:nvPicPr>
          <p:cNvPr id="5" name="圖片 4"/>
          <p:cNvPicPr>
            <a:picLocks noChangeAspect="1"/>
          </p:cNvPicPr>
          <p:nvPr/>
        </p:nvPicPr>
        <p:blipFill>
          <a:blip r:embed="rId2"/>
          <a:stretch>
            <a:fillRect/>
          </a:stretch>
        </p:blipFill>
        <p:spPr>
          <a:xfrm>
            <a:off x="6741622" y="3955524"/>
            <a:ext cx="3346200" cy="2285734"/>
          </a:xfrm>
          <a:prstGeom prst="rect">
            <a:avLst/>
          </a:prstGeom>
        </p:spPr>
      </p:pic>
      <p:pic>
        <p:nvPicPr>
          <p:cNvPr id="6" name="圖片 5"/>
          <p:cNvPicPr>
            <a:picLocks noChangeAspect="1"/>
          </p:cNvPicPr>
          <p:nvPr/>
        </p:nvPicPr>
        <p:blipFill>
          <a:blip r:embed="rId3"/>
          <a:stretch>
            <a:fillRect/>
          </a:stretch>
        </p:blipFill>
        <p:spPr>
          <a:xfrm>
            <a:off x="609601" y="1417638"/>
            <a:ext cx="3804458" cy="4709797"/>
          </a:xfrm>
          <a:prstGeom prst="rect">
            <a:avLst/>
          </a:prstGeom>
        </p:spPr>
      </p:pic>
      <p:sp>
        <p:nvSpPr>
          <p:cNvPr id="7" name="文字方塊 6"/>
          <p:cNvSpPr txBox="1"/>
          <p:nvPr/>
        </p:nvSpPr>
        <p:spPr>
          <a:xfrm>
            <a:off x="3532909" y="2078182"/>
            <a:ext cx="1396538" cy="369332"/>
          </a:xfrm>
          <a:prstGeom prst="rect">
            <a:avLst/>
          </a:prstGeom>
          <a:solidFill>
            <a:schemeClr val="bg1"/>
          </a:solid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護網</a:t>
            </a:r>
            <a:endParaRPr lang="en-US" altLang="zh-TW" dirty="0" smtClean="0">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3532909" y="2560638"/>
            <a:ext cx="1396538" cy="369332"/>
          </a:xfrm>
          <a:prstGeom prst="rect">
            <a:avLst/>
          </a:prstGeom>
          <a:solidFill>
            <a:schemeClr val="bg1"/>
          </a:solid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轉動葉片</a:t>
            </a:r>
            <a:endParaRPr lang="en-US" altLang="zh-TW" dirty="0" smtClean="0">
              <a:latin typeface="微軟正黑體" panose="020B0604030504040204" pitchFamily="34" charset="-120"/>
              <a:ea typeface="微軟正黑體" panose="020B0604030504040204" pitchFamily="34" charset="-120"/>
            </a:endParaRPr>
          </a:p>
        </p:txBody>
      </p:sp>
      <p:sp>
        <p:nvSpPr>
          <p:cNvPr id="9" name="文字方塊 8"/>
          <p:cNvSpPr txBox="1"/>
          <p:nvPr/>
        </p:nvSpPr>
        <p:spPr>
          <a:xfrm>
            <a:off x="3532909" y="3043094"/>
            <a:ext cx="1396538" cy="369332"/>
          </a:xfrm>
          <a:prstGeom prst="rect">
            <a:avLst/>
          </a:prstGeom>
          <a:solidFill>
            <a:schemeClr val="bg1"/>
          </a:solid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靜止</a:t>
            </a:r>
            <a:r>
              <a:rPr lang="zh-TW" altLang="en-US" dirty="0">
                <a:latin typeface="微軟正黑體" panose="020B0604030504040204" pitchFamily="34" charset="-120"/>
                <a:ea typeface="微軟正黑體" panose="020B0604030504040204" pitchFamily="34" charset="-120"/>
              </a:rPr>
              <a:t>葉片</a:t>
            </a:r>
            <a:endParaRPr lang="en-US" altLang="zh-TW" dirty="0" smtClean="0">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3532909" y="3517662"/>
            <a:ext cx="1396538" cy="369332"/>
          </a:xfrm>
          <a:prstGeom prst="rect">
            <a:avLst/>
          </a:prstGeom>
          <a:solidFill>
            <a:schemeClr val="bg1"/>
          </a:solid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幫浦體</a:t>
            </a:r>
            <a:endParaRPr lang="en-US" altLang="zh-TW" dirty="0" smtClean="0">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3532909" y="3992231"/>
            <a:ext cx="1396538" cy="369332"/>
          </a:xfrm>
          <a:prstGeom prst="rect">
            <a:avLst/>
          </a:prstGeom>
          <a:solidFill>
            <a:schemeClr val="bg1"/>
          </a:solid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馬</a:t>
            </a:r>
            <a:r>
              <a:rPr lang="zh-TW" altLang="en-US" dirty="0">
                <a:latin typeface="微軟正黑體" panose="020B0604030504040204" pitchFamily="34" charset="-120"/>
                <a:ea typeface="微軟正黑體" panose="020B0604030504040204" pitchFamily="34" charset="-120"/>
              </a:rPr>
              <a:t>達</a:t>
            </a:r>
            <a:endParaRPr lang="en-US" altLang="zh-TW" dirty="0" smtClean="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3532909" y="4804959"/>
            <a:ext cx="1604356" cy="369332"/>
          </a:xfrm>
          <a:prstGeom prst="rect">
            <a:avLst/>
          </a:prstGeom>
          <a:solidFill>
            <a:schemeClr val="bg1"/>
          </a:solidFill>
        </p:spPr>
        <p:txBody>
          <a:bodyPr wrap="square" rtlCol="0">
            <a:spAutoFit/>
          </a:bodyPr>
          <a:lstStyle/>
          <a:p>
            <a:r>
              <a:rPr lang="zh-TW" altLang="en-US" smtClean="0">
                <a:latin typeface="微軟正黑體" panose="020B0604030504040204" pitchFamily="34" charset="-120"/>
                <a:ea typeface="微軟正黑體" panose="020B0604030504040204" pitchFamily="34" charset="-120"/>
              </a:rPr>
              <a:t>潤滑劑處存</a:t>
            </a:r>
            <a:r>
              <a:rPr lang="zh-TW" altLang="en-US">
                <a:latin typeface="微軟正黑體" panose="020B0604030504040204" pitchFamily="34" charset="-120"/>
                <a:ea typeface="微軟正黑體" panose="020B0604030504040204" pitchFamily="34" charset="-120"/>
              </a:rPr>
              <a:t>區</a:t>
            </a:r>
            <a:endParaRPr lang="en-US" altLang="zh-TW" dirty="0" smtClean="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840432" y="5947297"/>
            <a:ext cx="2842953" cy="465513"/>
          </a:xfrm>
          <a:prstGeom prst="rect">
            <a:avLst/>
          </a:prstGeom>
          <a:solidFill>
            <a:schemeClr val="bg1"/>
          </a:solidFill>
          <a:ln>
            <a:solidFill>
              <a:schemeClr val="bg1"/>
            </a:solidFill>
          </a:ln>
        </p:spPr>
        <p:txBody>
          <a:bodyPr wrap="square" rtlCol="0">
            <a:spAutoFit/>
          </a:bodyPr>
          <a:lstStyle/>
          <a:p>
            <a:endParaRPr lang="zh-TW" altLang="en-US" dirty="0"/>
          </a:p>
        </p:txBody>
      </p:sp>
    </p:spTree>
    <p:extLst>
      <p:ext uri="{BB962C8B-B14F-4D97-AF65-F5344CB8AC3E}">
        <p14:creationId xmlns:p14="http://schemas.microsoft.com/office/powerpoint/2010/main" val="2744354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真空幫浦原理</a:t>
            </a:r>
            <a:r>
              <a:rPr lang="en-US" altLang="zh-TW" dirty="0" smtClean="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冷凍幫浦</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633555" y="1600201"/>
            <a:ext cx="4948844" cy="4525963"/>
          </a:xfrm>
        </p:spPr>
        <p:txBody>
          <a:bodyPr/>
          <a:lstStyle/>
          <a:p>
            <a:r>
              <a:rPr lang="zh-TW" altLang="zh-TW" b="0" dirty="0">
                <a:latin typeface="微軟正黑體" panose="020B0604030504040204" pitchFamily="34" charset="-120"/>
                <a:ea typeface="微軟正黑體" panose="020B0604030504040204" pitchFamily="34" charset="-120"/>
              </a:rPr>
              <a:t>冷凍幫浦依靠超低溫冷凝將入射的氣體用極低溫的表面把氣體分子冷凝下來，再用極小的蒸氣壓力以保持高真空的特性，接著用海綿或活性碳類的多孔物體將其吸附在內部。</a:t>
            </a:r>
          </a:p>
          <a:p>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6</a:t>
            </a:fld>
            <a:endParaRPr lang="zh-TW" altLang="en-US"/>
          </a:p>
        </p:txBody>
      </p:sp>
      <p:pic>
        <p:nvPicPr>
          <p:cNvPr id="1026" name="Picture 2" descr="低温泵的构造示意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17637"/>
            <a:ext cx="4782982" cy="419345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5012575" y="1479665"/>
            <a:ext cx="1122218"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80K</a:t>
            </a:r>
            <a:r>
              <a:rPr lang="zh-TW" altLang="en-US" dirty="0" smtClean="0">
                <a:latin typeface="微軟正黑體" panose="020B0604030504040204" pitchFamily="34" charset="-120"/>
                <a:ea typeface="微軟正黑體" panose="020B0604030504040204" pitchFamily="34" charset="-120"/>
              </a:rPr>
              <a:t>擋板</a:t>
            </a:r>
            <a:endParaRPr lang="zh-TW" altLang="en-US"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5012574" y="2579538"/>
            <a:ext cx="1296785"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15K</a:t>
            </a:r>
            <a:r>
              <a:rPr lang="zh-TW" altLang="en-US" dirty="0" smtClean="0">
                <a:latin typeface="微軟正黑體" panose="020B0604030504040204" pitchFamily="34" charset="-120"/>
                <a:ea typeface="微軟正黑體" panose="020B0604030504040204" pitchFamily="34" charset="-120"/>
              </a:rPr>
              <a:t>冷凝板</a:t>
            </a:r>
            <a:endParaRPr lang="zh-TW" altLang="en-US" dirty="0">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5012574" y="3368071"/>
            <a:ext cx="1296785"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15K</a:t>
            </a:r>
            <a:r>
              <a:rPr lang="zh-TW" altLang="en-US" dirty="0">
                <a:latin typeface="微軟正黑體" panose="020B0604030504040204" pitchFamily="34" charset="-120"/>
                <a:ea typeface="微軟正黑體" panose="020B0604030504040204" pitchFamily="34" charset="-120"/>
              </a:rPr>
              <a:t>吸附</a:t>
            </a:r>
            <a:r>
              <a:rPr lang="zh-TW" altLang="en-US" dirty="0" smtClean="0">
                <a:latin typeface="微軟正黑體" panose="020B0604030504040204" pitchFamily="34" charset="-120"/>
                <a:ea typeface="微軟正黑體" panose="020B0604030504040204" pitchFamily="34" charset="-120"/>
              </a:rPr>
              <a:t>板</a:t>
            </a:r>
            <a:endParaRPr lang="zh-TW" altLang="en-US" dirty="0">
              <a:latin typeface="微軟正黑體" panose="020B0604030504040204" pitchFamily="34" charset="-120"/>
              <a:ea typeface="微軟正黑體" panose="020B0604030504040204" pitchFamily="34" charset="-120"/>
            </a:endParaRPr>
          </a:p>
        </p:txBody>
      </p:sp>
      <p:sp>
        <p:nvSpPr>
          <p:cNvPr id="9" name="文字方塊 8"/>
          <p:cNvSpPr txBox="1"/>
          <p:nvPr/>
        </p:nvSpPr>
        <p:spPr>
          <a:xfrm>
            <a:off x="5012573" y="4921487"/>
            <a:ext cx="1604358"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1</a:t>
            </a:r>
            <a:r>
              <a:rPr lang="en-US" altLang="zh-TW" baseline="30000" dirty="0" smtClean="0">
                <a:latin typeface="微軟正黑體" panose="020B0604030504040204" pitchFamily="34" charset="-120"/>
                <a:ea typeface="微軟正黑體" panose="020B0604030504040204" pitchFamily="34" charset="-120"/>
              </a:rPr>
              <a:t>st</a:t>
            </a:r>
            <a:r>
              <a:rPr lang="en-US" altLang="zh-TW" dirty="0" smtClean="0">
                <a:latin typeface="微軟正黑體" panose="020B0604030504040204" pitchFamily="34" charset="-120"/>
                <a:ea typeface="微軟正黑體" panose="020B0604030504040204" pitchFamily="34" charset="-120"/>
              </a:rPr>
              <a:t> stage 80K</a:t>
            </a:r>
            <a:endParaRPr lang="zh-TW" altLang="en-US" dirty="0">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5012572" y="4252396"/>
            <a:ext cx="1620983"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a:t>
            </a:r>
            <a:r>
              <a:rPr lang="en-US" altLang="zh-TW" baseline="30000" dirty="0" smtClean="0">
                <a:latin typeface="微軟正黑體" panose="020B0604030504040204" pitchFamily="34" charset="-120"/>
                <a:ea typeface="微軟正黑體" panose="020B0604030504040204" pitchFamily="34" charset="-120"/>
              </a:rPr>
              <a:t>nd</a:t>
            </a:r>
            <a:r>
              <a:rPr lang="en-US" altLang="zh-TW" dirty="0" smtClean="0">
                <a:latin typeface="微軟正黑體" panose="020B0604030504040204" pitchFamily="34" charset="-120"/>
                <a:ea typeface="微軟正黑體" panose="020B0604030504040204" pitchFamily="34" charset="-120"/>
              </a:rPr>
              <a:t> stage 15K</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6226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anose="020B0604030504040204" pitchFamily="34" charset="-120"/>
                <a:ea typeface="微軟正黑體" panose="020B0604030504040204" pitchFamily="34" charset="-120"/>
              </a:rPr>
              <a:t>機台真空</a:t>
            </a:r>
            <a:r>
              <a:rPr lang="zh-TW" altLang="en-US" dirty="0">
                <a:latin typeface="微軟正黑體" panose="020B0604030504040204" pitchFamily="34" charset="-120"/>
                <a:ea typeface="微軟正黑體" panose="020B0604030504040204" pitchFamily="34" charset="-120"/>
              </a:rPr>
              <a:t>幫</a:t>
            </a:r>
            <a:r>
              <a:rPr lang="zh-TW" altLang="en-US" dirty="0" smtClean="0">
                <a:latin typeface="微軟正黑體" panose="020B0604030504040204" pitchFamily="34" charset="-120"/>
                <a:ea typeface="微軟正黑體" panose="020B0604030504040204" pitchFamily="34" charset="-120"/>
              </a:rPr>
              <a:t>浦型號</a:t>
            </a:r>
            <a:endParaRPr lang="zh-TW" altLang="en-US" dirty="0"/>
          </a:p>
        </p:txBody>
      </p:sp>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7</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2403918355"/>
              </p:ext>
            </p:extLst>
          </p:nvPr>
        </p:nvGraphicFramePr>
        <p:xfrm>
          <a:off x="609600" y="3802728"/>
          <a:ext cx="10972801" cy="1957990"/>
        </p:xfrm>
        <a:graphic>
          <a:graphicData uri="http://schemas.openxmlformats.org/drawingml/2006/table">
            <a:tbl>
              <a:tblPr/>
              <a:tblGrid>
                <a:gridCol w="1177409">
                  <a:extLst>
                    <a:ext uri="{9D8B030D-6E8A-4147-A177-3AD203B41FA5}">
                      <a16:colId xmlns:a16="http://schemas.microsoft.com/office/drawing/2014/main" val="789474280"/>
                    </a:ext>
                  </a:extLst>
                </a:gridCol>
                <a:gridCol w="1744310">
                  <a:extLst>
                    <a:ext uri="{9D8B030D-6E8A-4147-A177-3AD203B41FA5}">
                      <a16:colId xmlns:a16="http://schemas.microsoft.com/office/drawing/2014/main" val="1894833865"/>
                    </a:ext>
                  </a:extLst>
                </a:gridCol>
                <a:gridCol w="2289408">
                  <a:extLst>
                    <a:ext uri="{9D8B030D-6E8A-4147-A177-3AD203B41FA5}">
                      <a16:colId xmlns:a16="http://schemas.microsoft.com/office/drawing/2014/main" val="3675881773"/>
                    </a:ext>
                  </a:extLst>
                </a:gridCol>
                <a:gridCol w="1613487">
                  <a:extLst>
                    <a:ext uri="{9D8B030D-6E8A-4147-A177-3AD203B41FA5}">
                      <a16:colId xmlns:a16="http://schemas.microsoft.com/office/drawing/2014/main" val="1135676995"/>
                    </a:ext>
                  </a:extLst>
                </a:gridCol>
                <a:gridCol w="2005957">
                  <a:extLst>
                    <a:ext uri="{9D8B030D-6E8A-4147-A177-3AD203B41FA5}">
                      <a16:colId xmlns:a16="http://schemas.microsoft.com/office/drawing/2014/main" val="923239635"/>
                    </a:ext>
                  </a:extLst>
                </a:gridCol>
                <a:gridCol w="2142230">
                  <a:extLst>
                    <a:ext uri="{9D8B030D-6E8A-4147-A177-3AD203B41FA5}">
                      <a16:colId xmlns:a16="http://schemas.microsoft.com/office/drawing/2014/main" val="1610919006"/>
                    </a:ext>
                  </a:extLst>
                </a:gridCol>
              </a:tblGrid>
              <a:tr h="391598">
                <a:tc>
                  <a:txBody>
                    <a:bodyPr/>
                    <a:lstStyle/>
                    <a:p>
                      <a:pPr algn="l" fontAlgn="ctr"/>
                      <a:r>
                        <a:rPr lang="zh-TW" alt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機台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RP1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RP2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source turbo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P2 </a:t>
                      </a:r>
                      <a:r>
                        <a:rPr lang="en-US" sz="1600" b="0" i="0" u="none" strike="noStrike" dirty="0" err="1">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cryo</a:t>
                      </a:r>
                      <a:endPar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P3 </a:t>
                      </a:r>
                      <a:r>
                        <a:rPr lang="en-US" sz="1600" b="0" i="0" u="none" strike="noStrike" dirty="0" err="1">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cryo</a:t>
                      </a:r>
                      <a:endPar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9896309"/>
                  </a:ext>
                </a:extLst>
              </a:tr>
              <a:tr h="391598">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GSD-1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TDN-051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DP80(</a:t>
                      </a:r>
                      <a:r>
                        <a:rPr lang="zh-TW" alt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有框架</a:t>
                      </a:r>
                      <a:r>
                        <a:rPr lang="en-US" altLang="zh-TW"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STP-A2203C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740440973"/>
                  </a:ext>
                </a:extLst>
              </a:tr>
              <a:tr h="391598">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GSD-2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TDN-051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DP80(</a:t>
                      </a:r>
                      <a:r>
                        <a:rPr lang="zh-TW" alt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有框架</a:t>
                      </a:r>
                      <a:r>
                        <a:rPr lang="en-US" altLang="zh-TW"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STP-A2203C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5280916"/>
                  </a:ext>
                </a:extLst>
              </a:tr>
              <a:tr h="391598">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GSD-4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QDP80(</a:t>
                      </a:r>
                      <a:r>
                        <a:rPr lang="zh-TW" alt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有框架</a:t>
                      </a:r>
                      <a:r>
                        <a:rPr lang="en-US" altLang="zh-TW"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STP-A2203C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223081120"/>
                  </a:ext>
                </a:extLst>
              </a:tr>
              <a:tr h="391598">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GSD-5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QDP80(</a:t>
                      </a:r>
                      <a:r>
                        <a:rPr lang="zh-TW" alt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有框架</a:t>
                      </a:r>
                      <a:r>
                        <a:rPr lang="en-US" altLang="zh-TW"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STP-H2000C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OB-8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OB-10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5033516"/>
                  </a:ext>
                </a:extLst>
              </a:tr>
            </a:tbl>
          </a:graphicData>
        </a:graphic>
      </p:graphicFrame>
      <p:graphicFrame>
        <p:nvGraphicFramePr>
          <p:cNvPr id="17" name="內容版面配置區 16"/>
          <p:cNvGraphicFramePr>
            <a:graphicFrameLocks noGrp="1"/>
          </p:cNvGraphicFramePr>
          <p:nvPr>
            <p:ph idx="1"/>
            <p:extLst>
              <p:ext uri="{D42A27DB-BD31-4B8C-83A1-F6EECF244321}">
                <p14:modId xmlns:p14="http://schemas.microsoft.com/office/powerpoint/2010/main" val="1065224310"/>
              </p:ext>
            </p:extLst>
          </p:nvPr>
        </p:nvGraphicFramePr>
        <p:xfrm>
          <a:off x="609600" y="1417638"/>
          <a:ext cx="10972800" cy="2106960"/>
        </p:xfrm>
        <a:graphic>
          <a:graphicData uri="http://schemas.openxmlformats.org/drawingml/2006/table">
            <a:tbl>
              <a:tblPr/>
              <a:tblGrid>
                <a:gridCol w="876201">
                  <a:extLst>
                    <a:ext uri="{9D8B030D-6E8A-4147-A177-3AD203B41FA5}">
                      <a16:colId xmlns:a16="http://schemas.microsoft.com/office/drawing/2014/main" val="3928243031"/>
                    </a:ext>
                  </a:extLst>
                </a:gridCol>
                <a:gridCol w="1298076">
                  <a:extLst>
                    <a:ext uri="{9D8B030D-6E8A-4147-A177-3AD203B41FA5}">
                      <a16:colId xmlns:a16="http://schemas.microsoft.com/office/drawing/2014/main" val="2491013529"/>
                    </a:ext>
                  </a:extLst>
                </a:gridCol>
                <a:gridCol w="1703725">
                  <a:extLst>
                    <a:ext uri="{9D8B030D-6E8A-4147-A177-3AD203B41FA5}">
                      <a16:colId xmlns:a16="http://schemas.microsoft.com/office/drawing/2014/main" val="3393909065"/>
                    </a:ext>
                  </a:extLst>
                </a:gridCol>
                <a:gridCol w="1557691">
                  <a:extLst>
                    <a:ext uri="{9D8B030D-6E8A-4147-A177-3AD203B41FA5}">
                      <a16:colId xmlns:a16="http://schemas.microsoft.com/office/drawing/2014/main" val="3575818229"/>
                    </a:ext>
                  </a:extLst>
                </a:gridCol>
                <a:gridCol w="1492788">
                  <a:extLst>
                    <a:ext uri="{9D8B030D-6E8A-4147-A177-3AD203B41FA5}">
                      <a16:colId xmlns:a16="http://schemas.microsoft.com/office/drawing/2014/main" val="232783694"/>
                    </a:ext>
                  </a:extLst>
                </a:gridCol>
                <a:gridCol w="1594200">
                  <a:extLst>
                    <a:ext uri="{9D8B030D-6E8A-4147-A177-3AD203B41FA5}">
                      <a16:colId xmlns:a16="http://schemas.microsoft.com/office/drawing/2014/main" val="4190995027"/>
                    </a:ext>
                  </a:extLst>
                </a:gridCol>
                <a:gridCol w="1233172">
                  <a:extLst>
                    <a:ext uri="{9D8B030D-6E8A-4147-A177-3AD203B41FA5}">
                      <a16:colId xmlns:a16="http://schemas.microsoft.com/office/drawing/2014/main" val="200316420"/>
                    </a:ext>
                  </a:extLst>
                </a:gridCol>
                <a:gridCol w="1216947">
                  <a:extLst>
                    <a:ext uri="{9D8B030D-6E8A-4147-A177-3AD203B41FA5}">
                      <a16:colId xmlns:a16="http://schemas.microsoft.com/office/drawing/2014/main" val="1047411547"/>
                    </a:ext>
                  </a:extLst>
                </a:gridCol>
              </a:tblGrid>
              <a:tr h="421392">
                <a:tc>
                  <a:txBody>
                    <a:bodyPr/>
                    <a:lstStyle/>
                    <a:p>
                      <a:pPr algn="l" fontAlgn="ctr"/>
                      <a:r>
                        <a:rPr lang="zh-TW" alt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機台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RP1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RP2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RP3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source turbo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beamline turbo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beamline turbo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process cryo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517497991"/>
                  </a:ext>
                </a:extLst>
              </a:tr>
              <a:tr h="421392">
                <a:tc>
                  <a:txBody>
                    <a:bodyPr/>
                    <a:lstStyle/>
                    <a:p>
                      <a:pPr algn="ctr"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E500-1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QDP80(</a:t>
                      </a:r>
                      <a:r>
                        <a:rPr lang="zh-TW" alt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無框架</a:t>
                      </a:r>
                      <a:r>
                        <a:rPr lang="en-US" altLang="zh-TW"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QDP40+QMB250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QDP80(</a:t>
                      </a:r>
                      <a:r>
                        <a:rPr lang="zh-TW" alt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有框架</a:t>
                      </a:r>
                      <a:r>
                        <a:rPr lang="en-US" altLang="zh-TW"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STP-1000C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CT-250F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2116543"/>
                  </a:ext>
                </a:extLst>
              </a:tr>
              <a:tr h="421392">
                <a:tc>
                  <a:txBody>
                    <a:bodyPr/>
                    <a:lstStyle/>
                    <a:p>
                      <a:pPr algn="ctr"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E500-2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QDP80(</a:t>
                      </a:r>
                      <a:r>
                        <a:rPr lang="zh-TW" alt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無框架</a:t>
                      </a:r>
                      <a:r>
                        <a:rPr lang="en-US" altLang="zh-TW"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QDP40+QMB250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QDP80(</a:t>
                      </a:r>
                      <a:r>
                        <a:rPr lang="zh-TW" alt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有框架</a:t>
                      </a:r>
                      <a:r>
                        <a:rPr lang="en-US" altLang="zh-TW"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STP-1000C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CT-250F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060809672"/>
                  </a:ext>
                </a:extLst>
              </a:tr>
              <a:tr h="421392">
                <a:tc>
                  <a:txBody>
                    <a:bodyPr/>
                    <a:lstStyle/>
                    <a:p>
                      <a:pPr algn="ctr"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E500-3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QDP80(</a:t>
                      </a:r>
                      <a:r>
                        <a:rPr lang="zh-TW" alt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無框架</a:t>
                      </a:r>
                      <a:r>
                        <a:rPr lang="en-US" altLang="zh-TW"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QDP40+QMB250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QDP80(</a:t>
                      </a:r>
                      <a:r>
                        <a:rPr lang="zh-TW" alt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有框架</a:t>
                      </a:r>
                      <a:r>
                        <a:rPr lang="en-US" altLang="zh-TW"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STP-1000C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2140131"/>
                  </a:ext>
                </a:extLst>
              </a:tr>
              <a:tr h="421392">
                <a:tc>
                  <a:txBody>
                    <a:bodyPr/>
                    <a:lstStyle/>
                    <a:p>
                      <a:pPr algn="ctr"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E500-4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QDP80(</a:t>
                      </a:r>
                      <a:r>
                        <a:rPr lang="zh-TW" alt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無框架</a:t>
                      </a:r>
                      <a:r>
                        <a:rPr lang="en-US" altLang="zh-TW"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400" b="0" i="0" u="none" strike="noStrike">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IQDP40+QMB250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IQDP80(</a:t>
                      </a:r>
                      <a:r>
                        <a:rPr lang="zh-TW" alt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有框架</a:t>
                      </a:r>
                      <a:r>
                        <a:rPr lang="en-US" altLang="zh-TW"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STP-1003C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STP-1003C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STP-300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1400" b="0" i="0" u="none" strike="noStrike" dirty="0">
                          <a:solidFill>
                            <a:srgbClr val="7B7B7B"/>
                          </a:solidFill>
                          <a:effectLst/>
                          <a:latin typeface="Times New Roman" panose="02020603050405020304" pitchFamily="18" charset="0"/>
                          <a:ea typeface="新細明體" panose="02020500000000000000" pitchFamily="18" charset="-120"/>
                          <a:cs typeface="Times New Roman" panose="02020603050405020304" pitchFamily="18" charset="0"/>
                        </a:rPr>
                        <a:t>CT-250F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392730542"/>
                  </a:ext>
                </a:extLst>
              </a:tr>
            </a:tbl>
          </a:graphicData>
        </a:graphic>
      </p:graphicFrame>
    </p:spTree>
    <p:extLst>
      <p:ext uri="{BB962C8B-B14F-4D97-AF65-F5344CB8AC3E}">
        <p14:creationId xmlns:p14="http://schemas.microsoft.com/office/powerpoint/2010/main" val="263695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真空幫浦配置</a:t>
            </a:r>
            <a:r>
              <a:rPr lang="en-US" altLang="zh-TW" dirty="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GSD100(U9)]</a:t>
            </a:r>
            <a:endParaRPr lang="zh-TW" altLang="en-US" dirty="0"/>
          </a:p>
        </p:txBody>
      </p:sp>
      <p:pic>
        <p:nvPicPr>
          <p:cNvPr id="12" name="內容版面配置區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66220" y="1761019"/>
            <a:ext cx="2747040" cy="2060280"/>
          </a:xfrm>
        </p:spPr>
      </p:pic>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8</a:t>
            </a:fld>
            <a:endParaRPr lang="zh-TW" altLang="en-US"/>
          </a:p>
        </p:txBody>
      </p:sp>
      <p:sp>
        <p:nvSpPr>
          <p:cNvPr id="13" name="文字方塊 12"/>
          <p:cNvSpPr txBox="1"/>
          <p:nvPr/>
        </p:nvSpPr>
        <p:spPr>
          <a:xfrm>
            <a:off x="3050771" y="1479665"/>
            <a:ext cx="1936865" cy="646331"/>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SOURCE HEAD</a:t>
            </a:r>
          </a:p>
          <a:p>
            <a:r>
              <a:rPr lang="en-US" altLang="zh-TW" dirty="0" smtClean="0">
                <a:latin typeface="微軟正黑體" panose="020B0604030504040204" pitchFamily="34" charset="-120"/>
                <a:ea typeface="微軟正黑體" panose="020B0604030504040204" pitchFamily="34" charset="-120"/>
              </a:rPr>
              <a:t>TURBO PUMP</a:t>
            </a:r>
            <a:endParaRPr lang="zh-TW" altLang="en-US" dirty="0">
              <a:latin typeface="微軟正黑體" panose="020B0604030504040204" pitchFamily="34" charset="-120"/>
              <a:ea typeface="微軟正黑體" panose="020B0604030504040204" pitchFamily="34" charset="-120"/>
            </a:endParaRPr>
          </a:p>
        </p:txBody>
      </p:sp>
      <p:pic>
        <p:nvPicPr>
          <p:cNvPr id="16" name="圖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606902" y="1761020"/>
            <a:ext cx="2747041" cy="2060281"/>
          </a:xfrm>
          <a:prstGeom prst="rect">
            <a:avLst/>
          </a:prstGeom>
        </p:spPr>
      </p:pic>
      <p:pic>
        <p:nvPicPr>
          <p:cNvPr id="17" name="圖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112790" y="1761018"/>
            <a:ext cx="2747041" cy="2060281"/>
          </a:xfrm>
          <a:prstGeom prst="rect">
            <a:avLst/>
          </a:prstGeom>
        </p:spPr>
      </p:pic>
      <p:cxnSp>
        <p:nvCxnSpPr>
          <p:cNvPr id="18" name="直線單箭頭接點 17"/>
          <p:cNvCxnSpPr/>
          <p:nvPr/>
        </p:nvCxnSpPr>
        <p:spPr>
          <a:xfrm flipH="1">
            <a:off x="8585206" y="2125996"/>
            <a:ext cx="1257063" cy="4907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9897341" y="1725049"/>
            <a:ext cx="1936865" cy="646331"/>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BEAMLINE</a:t>
            </a:r>
          </a:p>
          <a:p>
            <a:r>
              <a:rPr lang="en-US" altLang="zh-TW" dirty="0" smtClean="0">
                <a:latin typeface="微軟正黑體" panose="020B0604030504040204" pitchFamily="34" charset="-120"/>
                <a:ea typeface="微軟正黑體" panose="020B0604030504040204" pitchFamily="34" charset="-120"/>
              </a:rPr>
              <a:t>CRYO</a:t>
            </a:r>
            <a:endParaRPr lang="zh-TW" altLang="en-US" dirty="0">
              <a:latin typeface="微軟正黑體" panose="020B0604030504040204" pitchFamily="34" charset="-120"/>
              <a:ea typeface="微軟正黑體" panose="020B0604030504040204" pitchFamily="34" charset="-120"/>
            </a:endParaRPr>
          </a:p>
        </p:txBody>
      </p:sp>
      <p:cxnSp>
        <p:nvCxnSpPr>
          <p:cNvPr id="21" name="直線單箭頭接點 20"/>
          <p:cNvCxnSpPr/>
          <p:nvPr/>
        </p:nvCxnSpPr>
        <p:spPr>
          <a:xfrm flipV="1">
            <a:off x="4504675" y="3036542"/>
            <a:ext cx="847216" cy="3467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3115487" y="3209911"/>
            <a:ext cx="1936865" cy="646331"/>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BEAMLINE</a:t>
            </a:r>
          </a:p>
          <a:p>
            <a:r>
              <a:rPr lang="en-US" altLang="zh-TW" dirty="0" smtClean="0">
                <a:latin typeface="微軟正黑體" panose="020B0604030504040204" pitchFamily="34" charset="-120"/>
                <a:ea typeface="微軟正黑體" panose="020B0604030504040204" pitchFamily="34" charset="-120"/>
              </a:rPr>
              <a:t>CRYO</a:t>
            </a:r>
            <a:endParaRPr lang="zh-TW" altLang="en-US" dirty="0">
              <a:latin typeface="微軟正黑體" panose="020B0604030504040204" pitchFamily="34" charset="-120"/>
              <a:ea typeface="微軟正黑體" panose="020B0604030504040204" pitchFamily="34" charset="-120"/>
            </a:endParaRPr>
          </a:p>
        </p:txBody>
      </p:sp>
      <p:pic>
        <p:nvPicPr>
          <p:cNvPr id="24" name="圖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1868" y="4232447"/>
            <a:ext cx="2831869" cy="2123902"/>
          </a:xfrm>
          <a:prstGeom prst="rect">
            <a:avLst/>
          </a:prstGeom>
        </p:spPr>
      </p:pic>
      <p:cxnSp>
        <p:nvCxnSpPr>
          <p:cNvPr id="25" name="直線單箭頭接點 24"/>
          <p:cNvCxnSpPr/>
          <p:nvPr/>
        </p:nvCxnSpPr>
        <p:spPr>
          <a:xfrm flipH="1">
            <a:off x="8380159" y="5062294"/>
            <a:ext cx="1257063" cy="4907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9637222" y="4630264"/>
            <a:ext cx="1936865" cy="646331"/>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BEAMLINE</a:t>
            </a:r>
            <a:r>
              <a:rPr lang="zh-TW" altLang="en-US" dirty="0" smtClean="0">
                <a:latin typeface="微軟正黑體" panose="020B0604030504040204" pitchFamily="34" charset="-120"/>
                <a:ea typeface="微軟正黑體" panose="020B0604030504040204" pitchFamily="34" charset="-120"/>
              </a:rPr>
              <a:t> </a:t>
            </a:r>
            <a:endParaRPr lang="en-US" altLang="zh-TW" dirty="0" smtClean="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DRY</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PUMP</a:t>
            </a:r>
            <a:endParaRPr lang="zh-TW" altLang="en-US" dirty="0">
              <a:latin typeface="微軟正黑體" panose="020B0604030504040204" pitchFamily="34" charset="-120"/>
              <a:ea typeface="微軟正黑體" panose="020B0604030504040204" pitchFamily="34" charset="-120"/>
            </a:endParaRPr>
          </a:p>
        </p:txBody>
      </p:sp>
      <p:pic>
        <p:nvPicPr>
          <p:cNvPr id="27" name="圖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 y="4226704"/>
            <a:ext cx="2839527" cy="2129645"/>
          </a:xfrm>
          <a:prstGeom prst="rect">
            <a:avLst/>
          </a:prstGeom>
        </p:spPr>
      </p:pic>
      <p:sp>
        <p:nvSpPr>
          <p:cNvPr id="28" name="矩形 27"/>
          <p:cNvSpPr/>
          <p:nvPr/>
        </p:nvSpPr>
        <p:spPr>
          <a:xfrm>
            <a:off x="3621578" y="4718630"/>
            <a:ext cx="1931324" cy="646331"/>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SOURCE HEAD</a:t>
            </a:r>
          </a:p>
          <a:p>
            <a:r>
              <a:rPr lang="en-US" altLang="zh-TW" dirty="0" smtClean="0">
                <a:latin typeface="微軟正黑體" panose="020B0604030504040204" pitchFamily="34" charset="-120"/>
                <a:ea typeface="微軟正黑體" panose="020B0604030504040204" pitchFamily="34" charset="-120"/>
              </a:rPr>
              <a:t>DRY </a:t>
            </a:r>
            <a:r>
              <a:rPr lang="en-US" altLang="zh-TW" dirty="0">
                <a:latin typeface="微軟正黑體" panose="020B0604030504040204" pitchFamily="34" charset="-120"/>
                <a:ea typeface="微軟正黑體" panose="020B0604030504040204" pitchFamily="34" charset="-120"/>
              </a:rPr>
              <a:t>PUMP</a:t>
            </a:r>
            <a:endParaRPr lang="zh-TW" altLang="en-US" dirty="0">
              <a:latin typeface="微軟正黑體" panose="020B0604030504040204" pitchFamily="34" charset="-120"/>
              <a:ea typeface="微軟正黑體" panose="020B0604030504040204" pitchFamily="34" charset="-120"/>
            </a:endParaRPr>
          </a:p>
        </p:txBody>
      </p:sp>
      <p:cxnSp>
        <p:nvCxnSpPr>
          <p:cNvPr id="29" name="直線單箭頭接點 28"/>
          <p:cNvCxnSpPr>
            <a:stCxn id="28" idx="1"/>
          </p:cNvCxnSpPr>
          <p:nvPr/>
        </p:nvCxnSpPr>
        <p:spPr>
          <a:xfrm flipH="1">
            <a:off x="2792613" y="5041796"/>
            <a:ext cx="828965" cy="266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a:off x="1639740" y="1958393"/>
            <a:ext cx="1411032" cy="11364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985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anose="020B0604030504040204" pitchFamily="34" charset="-120"/>
                <a:ea typeface="微軟正黑體" panose="020B0604030504040204" pitchFamily="34" charset="-120"/>
              </a:rPr>
              <a:t>真空幫浦配置</a:t>
            </a:r>
            <a:r>
              <a:rPr lang="en-US" altLang="zh-TW" dirty="0" smtClean="0">
                <a:latin typeface="微軟正黑體" panose="020B0604030504040204" pitchFamily="34" charset="-120"/>
                <a:ea typeface="微軟正黑體" panose="020B0604030504040204" pitchFamily="34" charset="-120"/>
              </a:rPr>
              <a:t>[GSD100(U9</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U10)]</a:t>
            </a:r>
            <a:endParaRPr lang="zh-TW" altLang="en-US" dirty="0"/>
          </a:p>
        </p:txBody>
      </p:sp>
      <p:sp>
        <p:nvSpPr>
          <p:cNvPr id="4" name="投影片編號版面配置區 3"/>
          <p:cNvSpPr>
            <a:spLocks noGrp="1"/>
          </p:cNvSpPr>
          <p:nvPr>
            <p:ph type="sldNum" sz="quarter" idx="11"/>
          </p:nvPr>
        </p:nvSpPr>
        <p:spPr/>
        <p:txBody>
          <a:bodyPr/>
          <a:lstStyle/>
          <a:p>
            <a:pPr>
              <a:defRPr/>
            </a:pPr>
            <a:fld id="{582C1670-E222-4008-A677-BF2355169CBE}" type="slidenum">
              <a:rPr lang="zh-TW" altLang="en-US" smtClean="0"/>
              <a:pPr>
                <a:defRPr/>
              </a:pPr>
              <a:t>9</a:t>
            </a:fld>
            <a:endParaRPr lang="zh-TW" altLang="en-US"/>
          </a:p>
        </p:txBody>
      </p:sp>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9071" y="4787460"/>
            <a:ext cx="2091854" cy="1568891"/>
          </a:xfrm>
          <a:prstGeom prst="rect">
            <a:avLst/>
          </a:prstGeom>
        </p:spPr>
      </p:pic>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5487" y="1417638"/>
            <a:ext cx="4426048" cy="3319536"/>
          </a:xfrm>
          <a:prstGeom prst="rect">
            <a:avLst/>
          </a:prstGeom>
        </p:spPr>
      </p:pic>
      <p:cxnSp>
        <p:nvCxnSpPr>
          <p:cNvPr id="10" name="直線單箭頭接點 9"/>
          <p:cNvCxnSpPr/>
          <p:nvPr/>
        </p:nvCxnSpPr>
        <p:spPr>
          <a:xfrm flipV="1">
            <a:off x="5453149" y="3916934"/>
            <a:ext cx="100610" cy="17960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圖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622" y="4361945"/>
            <a:ext cx="2333527" cy="1750145"/>
          </a:xfrm>
          <a:prstGeom prst="rect">
            <a:avLst/>
          </a:prstGeom>
        </p:spPr>
      </p:pic>
      <p:cxnSp>
        <p:nvCxnSpPr>
          <p:cNvPr id="11" name="直線單箭頭接點 10"/>
          <p:cNvCxnSpPr/>
          <p:nvPr/>
        </p:nvCxnSpPr>
        <p:spPr>
          <a:xfrm flipV="1">
            <a:off x="2884516" y="3813024"/>
            <a:ext cx="1224724" cy="12993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內容版面配置區 11"/>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rot="5400000">
            <a:off x="954851" y="1717061"/>
            <a:ext cx="2395385" cy="1796539"/>
          </a:xfrm>
        </p:spPr>
      </p:pic>
      <p:cxnSp>
        <p:nvCxnSpPr>
          <p:cNvPr id="21" name="直線單箭頭接點 20"/>
          <p:cNvCxnSpPr/>
          <p:nvPr/>
        </p:nvCxnSpPr>
        <p:spPr>
          <a:xfrm>
            <a:off x="2279390" y="2302625"/>
            <a:ext cx="1762534" cy="3712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圖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8589126" y="1761018"/>
            <a:ext cx="2747041" cy="2060281"/>
          </a:xfrm>
          <a:prstGeom prst="rect">
            <a:avLst/>
          </a:prstGeom>
        </p:spPr>
      </p:pic>
      <p:pic>
        <p:nvPicPr>
          <p:cNvPr id="24" name="圖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8662902" y="4585499"/>
            <a:ext cx="2023831" cy="1517873"/>
          </a:xfrm>
          <a:prstGeom prst="rect">
            <a:avLst/>
          </a:prstGeom>
        </p:spPr>
      </p:pic>
      <p:cxnSp>
        <p:nvCxnSpPr>
          <p:cNvPr id="25" name="直線單箭頭接點 24"/>
          <p:cNvCxnSpPr/>
          <p:nvPr/>
        </p:nvCxnSpPr>
        <p:spPr>
          <a:xfrm flipH="1" flipV="1">
            <a:off x="5682343" y="2673842"/>
            <a:ext cx="3877294" cy="25631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a:off x="6408964" y="2536972"/>
            <a:ext cx="3056481" cy="102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231335" y="6169581"/>
            <a:ext cx="1853293" cy="369332"/>
          </a:xfrm>
          <a:prstGeom prst="rect">
            <a:avLst/>
          </a:prstGeom>
          <a:noFill/>
        </p:spPr>
        <p:txBody>
          <a:bodyPr wrap="square" rtlCol="0">
            <a:spAutoFit/>
          </a:bodyPr>
          <a:lstStyle/>
          <a:p>
            <a:pPr fontAlgn="ctr"/>
            <a:r>
              <a:rPr lang="en-US" altLang="zh-TW" dirty="0">
                <a:latin typeface="微軟正黑體" panose="020B0604030504040204" pitchFamily="34" charset="-120"/>
                <a:ea typeface="微軟正黑體" panose="020B0604030504040204" pitchFamily="34" charset="-120"/>
              </a:rPr>
              <a:t>TDN-051</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(RP1)</a:t>
            </a:r>
          </a:p>
        </p:txBody>
      </p:sp>
      <p:sp>
        <p:nvSpPr>
          <p:cNvPr id="16" name="文字方塊 15"/>
          <p:cNvSpPr txBox="1"/>
          <p:nvPr/>
        </p:nvSpPr>
        <p:spPr>
          <a:xfrm>
            <a:off x="1129603" y="3911272"/>
            <a:ext cx="2414730" cy="369332"/>
          </a:xfrm>
          <a:prstGeom prst="rect">
            <a:avLst/>
          </a:prstGeom>
          <a:noFill/>
        </p:spPr>
        <p:txBody>
          <a:bodyPr wrap="square" rtlCol="0">
            <a:spAutoFit/>
          </a:bodyPr>
          <a:lstStyle/>
          <a:p>
            <a:pPr fontAlgn="ctr"/>
            <a:r>
              <a:rPr lang="en-US" altLang="zh-TW" dirty="0">
                <a:latin typeface="微軟正黑體" panose="020B0604030504040204" pitchFamily="34" charset="-120"/>
                <a:ea typeface="微軟正黑體" panose="020B0604030504040204" pitchFamily="34" charset="-120"/>
              </a:rPr>
              <a:t>STP-A2203C</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(P1)</a:t>
            </a:r>
          </a:p>
        </p:txBody>
      </p:sp>
      <p:sp>
        <p:nvSpPr>
          <p:cNvPr id="18" name="文字方塊 17"/>
          <p:cNvSpPr txBox="1"/>
          <p:nvPr/>
        </p:nvSpPr>
        <p:spPr>
          <a:xfrm>
            <a:off x="6348105" y="5516205"/>
            <a:ext cx="1853293" cy="369332"/>
          </a:xfrm>
          <a:prstGeom prst="rect">
            <a:avLst/>
          </a:prstGeom>
          <a:noFill/>
        </p:spPr>
        <p:txBody>
          <a:bodyPr wrap="square" rtlCol="0">
            <a:spAutoFit/>
          </a:bodyPr>
          <a:lstStyle/>
          <a:p>
            <a:pPr fontAlgn="ctr"/>
            <a:r>
              <a:rPr lang="en-US" altLang="zh-TW" dirty="0">
                <a:latin typeface="微軟正黑體" panose="020B0604030504040204" pitchFamily="34" charset="-120"/>
                <a:ea typeface="微軟正黑體" panose="020B0604030504040204" pitchFamily="34" charset="-120"/>
              </a:rPr>
              <a:t>DP80</a:t>
            </a:r>
            <a:r>
              <a:rPr lang="zh-TW" altLang="en-US" dirty="0" smtClean="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RP2)</a:t>
            </a:r>
            <a:endParaRPr lang="en-US" altLang="zh-TW"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10422709" y="5112327"/>
            <a:ext cx="1234960" cy="369332"/>
          </a:xfrm>
          <a:prstGeom prst="rect">
            <a:avLst/>
          </a:prstGeom>
          <a:noFill/>
        </p:spPr>
        <p:txBody>
          <a:bodyPr wrap="square" rtlCol="0">
            <a:spAutoFit/>
          </a:bodyPr>
          <a:lstStyle/>
          <a:p>
            <a:pPr fontAlgn="ctr"/>
            <a:r>
              <a:rPr lang="en-US" altLang="zh-TW" dirty="0" smtClean="0">
                <a:latin typeface="微軟正黑體" panose="020B0604030504040204" pitchFamily="34" charset="-120"/>
                <a:ea typeface="微軟正黑體" panose="020B0604030504040204" pitchFamily="34" charset="-120"/>
              </a:rPr>
              <a:t>CT-8</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(P2)</a:t>
            </a:r>
            <a:endParaRPr lang="en-US" altLang="zh-TW" dirty="0">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10066140" y="1027642"/>
            <a:ext cx="1853293" cy="369332"/>
          </a:xfrm>
          <a:prstGeom prst="rect">
            <a:avLst/>
          </a:prstGeom>
          <a:noFill/>
        </p:spPr>
        <p:txBody>
          <a:bodyPr wrap="square" rtlCol="0">
            <a:spAutoFit/>
          </a:bodyPr>
          <a:lstStyle/>
          <a:p>
            <a:pPr fontAlgn="ctr"/>
            <a:r>
              <a:rPr lang="en-US" altLang="zh-TW" dirty="0" smtClean="0">
                <a:latin typeface="微軟正黑體" panose="020B0604030504040204" pitchFamily="34" charset="-120"/>
                <a:ea typeface="微軟正黑體" panose="020B0604030504040204" pitchFamily="34" charset="-120"/>
              </a:rPr>
              <a:t>CT-10</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(P3)</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8133709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Form" ma:contentTypeID="0x010101007D10E3BF7F339F4197AC12702D94D274" ma:contentTypeVersion="5" ma:contentTypeDescription="Fill out this form." ma:contentTypeScope="" ma:versionID="efb71d147a206fcea9d2007784773a9d">
  <xsd:schema xmlns:xsd="http://www.w3.org/2001/XMLSchema" xmlns:xs="http://www.w3.org/2001/XMLSchema" xmlns:p="http://schemas.microsoft.com/office/2006/metadata/properties" xmlns:ns1="http://schemas.microsoft.com/sharepoint/v3" xmlns:ns2="6722b385-d310-4112-8019-bcb8a64a48c2" targetNamespace="http://schemas.microsoft.com/office/2006/metadata/properties" ma:root="true" ma:fieldsID="395d85e569fc21b4b1da6fc75170d72d" ns1:_="" ns2:_="">
    <xsd:import namespace="http://schemas.microsoft.com/sharepoint/v3"/>
    <xsd:import namespace="6722b385-d310-4112-8019-bcb8a64a48c2"/>
    <xsd:element name="properties">
      <xsd:complexType>
        <xsd:sequence>
          <xsd:element name="documentManagement">
            <xsd:complexType>
              <xsd:all>
                <xsd:element ref="ns1:ShowCombineView" minOccurs="0"/>
                <xsd:element ref="ns1:ShowRepairView" minOccurs="0"/>
                <xsd:element ref="ns1:TemplateUrl" minOccurs="0"/>
                <xsd:element ref="ns1:xd_Prog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ShowCombineView" ma:index="8" nillable="true" ma:displayName="Show Combine View" ma:hidden="true" ma:internalName="ShowCombineView">
      <xsd:simpleType>
        <xsd:restriction base="dms:Text"/>
      </xsd:simpleType>
    </xsd:element>
    <xsd:element name="ShowRepairView" ma:index="10" nillable="true" ma:displayName="Show Repair View" ma:hidden="true" ma:internalName="ShowRepairView">
      <xsd:simpleType>
        <xsd:restriction base="dms:Text"/>
      </xsd:simpleType>
    </xsd:element>
    <xsd:element name="TemplateUrl" ma:index="11" nillable="true" ma:displayName="Template Link" ma:hidden="true" ma:internalName="TemplateUrl">
      <xsd:simpleType>
        <xsd:restriction base="dms:Text"/>
      </xsd:simpleType>
    </xsd:element>
    <xsd:element name="xd_ProgID" ma:index="12" nillable="true" ma:displayName="HTML File Link" ma:hidden="true" ma:internalName="xd_ProgID">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22b385-d310-4112-8019-bcb8a64a48c2"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emplateUrl xmlns="http://schemas.microsoft.com/sharepoint/v3" xsi:nil="true"/>
    <ShowRepairView xmlns="http://schemas.microsoft.com/sharepoint/v3" xsi:nil="true"/>
    <ShowCombineView xmlns="http://schemas.microsoft.com/sharepoint/v3" xsi:nil="true"/>
    <xd_ProgID xmlns="http://schemas.microsoft.com/sharepoint/v3" xsi:nil="true"/>
  </documentManagement>
</p:properties>
</file>

<file path=customXml/itemProps1.xml><?xml version="1.0" encoding="utf-8"?>
<ds:datastoreItem xmlns:ds="http://schemas.openxmlformats.org/officeDocument/2006/customXml" ds:itemID="{CC06B3A8-ED86-4329-842B-E0F9736E650E}"/>
</file>

<file path=customXml/itemProps2.xml><?xml version="1.0" encoding="utf-8"?>
<ds:datastoreItem xmlns:ds="http://schemas.openxmlformats.org/officeDocument/2006/customXml" ds:itemID="{79023861-4F4D-457E-BDFD-B7E6580F5C21}"/>
</file>

<file path=customXml/itemProps3.xml><?xml version="1.0" encoding="utf-8"?>
<ds:datastoreItem xmlns:ds="http://schemas.openxmlformats.org/officeDocument/2006/customXml" ds:itemID="{07F1D6C2-9419-432E-964B-B524AE5762BD}"/>
</file>

<file path=docProps/app.xml><?xml version="1.0" encoding="utf-8"?>
<Properties xmlns="http://schemas.openxmlformats.org/officeDocument/2006/extended-properties" xmlns:vt="http://schemas.openxmlformats.org/officeDocument/2006/docPropsVTypes">
  <Template/>
  <TotalTime>3563</TotalTime>
  <Words>728</Words>
  <Application>Microsoft Office PowerPoint</Application>
  <PresentationFormat>寬螢幕</PresentationFormat>
  <Paragraphs>178</Paragraphs>
  <Slides>14</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vt:i4>
      </vt:variant>
    </vt:vector>
  </HeadingPairs>
  <TitlesOfParts>
    <vt:vector size="20" baseType="lpstr">
      <vt:lpstr>微軟正黑體</vt:lpstr>
      <vt:lpstr>新細明體</vt:lpstr>
      <vt:lpstr>Arial</vt:lpstr>
      <vt:lpstr>Calibri</vt:lpstr>
      <vt:lpstr>Times New Roman</vt:lpstr>
      <vt:lpstr>1_Office Theme</vt:lpstr>
      <vt:lpstr>第二次新人週報</vt:lpstr>
      <vt:lpstr>主旨</vt:lpstr>
      <vt:lpstr>真空系統</vt:lpstr>
      <vt:lpstr>真空幫浦原理-乾式幫浦</vt:lpstr>
      <vt:lpstr>真空幫浦原理-渦輪分子幫浦</vt:lpstr>
      <vt:lpstr>真空幫浦原理-冷凍幫浦</vt:lpstr>
      <vt:lpstr>機台真空幫浦型號</vt:lpstr>
      <vt:lpstr>真空幫浦配置[GSD100(U9)]</vt:lpstr>
      <vt:lpstr>真空幫浦配置[GSD100(U9、U10)]</vt:lpstr>
      <vt:lpstr>真空幫浦配置[GSD-200(G08)]</vt:lpstr>
      <vt:lpstr>真空幫浦配置[GSD-200(G08)]</vt:lpstr>
      <vt:lpstr>真空幫浦配置[E500(G09、G07)]</vt:lpstr>
      <vt:lpstr>真空幫浦配置[E500(G09、G07)]</vt:lpstr>
      <vt:lpstr>本週心得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第二次新人週報</dc:title>
  <dc:creator>S220 YZLiu0</dc:creator>
  <cp:lastModifiedBy>S220 THChiu</cp:lastModifiedBy>
  <cp:revision>59</cp:revision>
  <dcterms:created xsi:type="dcterms:W3CDTF">2022-07-18T08:42:47Z</dcterms:created>
  <dcterms:modified xsi:type="dcterms:W3CDTF">2022-09-27T09:56:52Z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0x010101007D10E3BF7F339F4197AC12702D94D274</vt:lpwstr>
  </property>
  <property fmtid="{D5CDD505-2E9C-101B-9397-08002B2CF9AE}" pid="3" name="Order">
    <vt:r8>41000</vt:r8>
  </property>
</Properties>
</file>